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8"/>
  </p:notesMasterIdLst>
  <p:sldIdLst>
    <p:sldId id="406" r:id="rId2"/>
    <p:sldId id="351" r:id="rId3"/>
    <p:sldId id="328" r:id="rId4"/>
    <p:sldId id="352" r:id="rId5"/>
    <p:sldId id="329" r:id="rId6"/>
    <p:sldId id="332" r:id="rId7"/>
    <p:sldId id="327" r:id="rId8"/>
    <p:sldId id="330" r:id="rId9"/>
    <p:sldId id="326" r:id="rId10"/>
    <p:sldId id="323" r:id="rId11"/>
    <p:sldId id="331" r:id="rId12"/>
    <p:sldId id="353" r:id="rId13"/>
    <p:sldId id="447" r:id="rId14"/>
    <p:sldId id="449" r:id="rId15"/>
    <p:sldId id="448" r:id="rId16"/>
    <p:sldId id="450" r:id="rId17"/>
    <p:sldId id="355" r:id="rId18"/>
    <p:sldId id="451" r:id="rId19"/>
    <p:sldId id="354" r:id="rId20"/>
    <p:sldId id="340" r:id="rId21"/>
    <p:sldId id="336" r:id="rId22"/>
    <p:sldId id="343" r:id="rId23"/>
    <p:sldId id="344" r:id="rId24"/>
    <p:sldId id="345" r:id="rId25"/>
    <p:sldId id="346" r:id="rId26"/>
    <p:sldId id="347" r:id="rId27"/>
    <p:sldId id="333" r:id="rId28"/>
    <p:sldId id="338" r:id="rId29"/>
    <p:sldId id="341" r:id="rId30"/>
    <p:sldId id="337" r:id="rId31"/>
    <p:sldId id="339" r:id="rId32"/>
    <p:sldId id="357" r:id="rId33"/>
    <p:sldId id="386" r:id="rId34"/>
    <p:sldId id="387" r:id="rId35"/>
    <p:sldId id="456" r:id="rId36"/>
    <p:sldId id="381" r:id="rId37"/>
    <p:sldId id="391" r:id="rId38"/>
    <p:sldId id="392" r:id="rId39"/>
    <p:sldId id="393" r:id="rId40"/>
    <p:sldId id="394" r:id="rId41"/>
    <p:sldId id="395" r:id="rId42"/>
    <p:sldId id="396" r:id="rId43"/>
    <p:sldId id="360" r:id="rId44"/>
    <p:sldId id="358" r:id="rId45"/>
    <p:sldId id="363" r:id="rId46"/>
    <p:sldId id="369" r:id="rId47"/>
    <p:sldId id="361" r:id="rId48"/>
    <p:sldId id="362" r:id="rId49"/>
    <p:sldId id="370" r:id="rId50"/>
    <p:sldId id="452" r:id="rId51"/>
    <p:sldId id="416" r:id="rId52"/>
    <p:sldId id="409" r:id="rId53"/>
    <p:sldId id="410" r:id="rId54"/>
    <p:sldId id="376" r:id="rId55"/>
    <p:sldId id="375" r:id="rId56"/>
    <p:sldId id="380" r:id="rId57"/>
    <p:sldId id="453" r:id="rId58"/>
    <p:sldId id="411" r:id="rId59"/>
    <p:sldId id="414" r:id="rId60"/>
    <p:sldId id="412" r:id="rId61"/>
    <p:sldId id="413" r:id="rId62"/>
    <p:sldId id="379" r:id="rId63"/>
    <p:sldId id="454" r:id="rId64"/>
    <p:sldId id="415" r:id="rId65"/>
    <p:sldId id="417" r:id="rId66"/>
    <p:sldId id="418" r:id="rId67"/>
    <p:sldId id="419" r:id="rId68"/>
    <p:sldId id="455" r:id="rId69"/>
    <p:sldId id="377" r:id="rId70"/>
    <p:sldId id="408" r:id="rId71"/>
    <p:sldId id="368" r:id="rId72"/>
    <p:sldId id="420" r:id="rId73"/>
    <p:sldId id="421" r:id="rId74"/>
    <p:sldId id="425" r:id="rId75"/>
    <p:sldId id="426" r:id="rId76"/>
    <p:sldId id="427" r:id="rId77"/>
    <p:sldId id="424" r:id="rId78"/>
    <p:sldId id="442" r:id="rId79"/>
    <p:sldId id="428" r:id="rId80"/>
    <p:sldId id="429" r:id="rId81"/>
    <p:sldId id="430" r:id="rId82"/>
    <p:sldId id="431" r:id="rId83"/>
    <p:sldId id="443" r:id="rId84"/>
    <p:sldId id="432" r:id="rId85"/>
    <p:sldId id="433" r:id="rId86"/>
    <p:sldId id="434" r:id="rId87"/>
    <p:sldId id="444" r:id="rId88"/>
    <p:sldId id="435" r:id="rId89"/>
    <p:sldId id="436" r:id="rId90"/>
    <p:sldId id="463" r:id="rId91"/>
    <p:sldId id="437" r:id="rId92"/>
    <p:sldId id="439" r:id="rId93"/>
    <p:sldId id="438" r:id="rId94"/>
    <p:sldId id="440" r:id="rId95"/>
    <p:sldId id="441" r:id="rId96"/>
    <p:sldId id="445" r:id="rId97"/>
    <p:sldId id="446" r:id="rId98"/>
    <p:sldId id="403" r:id="rId99"/>
    <p:sldId id="398" r:id="rId100"/>
    <p:sldId id="400" r:id="rId101"/>
    <p:sldId id="390" r:id="rId102"/>
    <p:sldId id="388" r:id="rId103"/>
    <p:sldId id="402" r:id="rId104"/>
    <p:sldId id="399" r:id="rId105"/>
    <p:sldId id="397" r:id="rId106"/>
    <p:sldId id="257" r:id="rId107"/>
    <p:sldId id="356" r:id="rId108"/>
    <p:sldId id="349" r:id="rId109"/>
    <p:sldId id="404" r:id="rId110"/>
    <p:sldId id="401" r:id="rId111"/>
    <p:sldId id="378" r:id="rId112"/>
    <p:sldId id="457" r:id="rId113"/>
    <p:sldId id="460" r:id="rId114"/>
    <p:sldId id="459" r:id="rId115"/>
    <p:sldId id="461" r:id="rId116"/>
    <p:sldId id="462"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FC9D2F-626E-694B-C7DE-814F9518B8B0}" name="Jorge González Alonso" initials="" userId="S::jal027@uit.no::5626620f-e265-489e-bfe7-a56912c6487b" providerId="AD"/>
  <p188:author id="{BA2EA2CA-5864-58DA-2DAC-D57B42B07541}" name="Pablo Bernabeu" initials="PB" userId="S::pbe044@uit.no::22488759-3eb8-4542-8dbd-b58228c87cf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482"/>
    <a:srgbClr val="036B79"/>
    <a:srgbClr val="FFABAB"/>
    <a:srgbClr val="F2A672"/>
    <a:srgbClr val="F1F2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512DF6-E75E-477E-83F9-CF5054FCA0F7}" v="605" dt="2025-02-24T12:21:45.7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660"/>
  </p:normalViewPr>
  <p:slideViewPr>
    <p:cSldViewPr snapToGrid="0">
      <p:cViewPr varScale="1">
        <p:scale>
          <a:sx n="117" d="100"/>
          <a:sy n="117" d="100"/>
        </p:scale>
        <p:origin x="31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125"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blo Bernabeu" userId="22488759-3eb8-4542-8dbd-b58228c87cfe" providerId="ADAL" clId="{3E512DF6-E75E-477E-83F9-CF5054FCA0F7}"/>
    <pc:docChg chg="undo redo custSel addSld delSld modSld sldOrd modMainMaster">
      <pc:chgData name="Pablo Bernabeu" userId="22488759-3eb8-4542-8dbd-b58228c87cfe" providerId="ADAL" clId="{3E512DF6-E75E-477E-83F9-CF5054FCA0F7}" dt="2025-02-24T12:22:22.908" v="4453" actId="688"/>
      <pc:docMkLst>
        <pc:docMk/>
      </pc:docMkLst>
      <pc:sldChg chg="modSp mod">
        <pc:chgData name="Pablo Bernabeu" userId="22488759-3eb8-4542-8dbd-b58228c87cfe" providerId="ADAL" clId="{3E512DF6-E75E-477E-83F9-CF5054FCA0F7}" dt="2025-02-16T13:24:45.976" v="1627" actId="14100"/>
        <pc:sldMkLst>
          <pc:docMk/>
          <pc:sldMk cId="943170549" sldId="323"/>
        </pc:sldMkLst>
        <pc:spChg chg="mod">
          <ac:chgData name="Pablo Bernabeu" userId="22488759-3eb8-4542-8dbd-b58228c87cfe" providerId="ADAL" clId="{3E512DF6-E75E-477E-83F9-CF5054FCA0F7}" dt="2025-02-16T13:24:45.976" v="1627" actId="14100"/>
          <ac:spMkLst>
            <pc:docMk/>
            <pc:sldMk cId="943170549" sldId="323"/>
            <ac:spMk id="3" creationId="{A318D13D-CDE3-F807-1875-8A682133E36F}"/>
          </ac:spMkLst>
        </pc:spChg>
      </pc:sldChg>
      <pc:sldChg chg="modSp mod">
        <pc:chgData name="Pablo Bernabeu" userId="22488759-3eb8-4542-8dbd-b58228c87cfe" providerId="ADAL" clId="{3E512DF6-E75E-477E-83F9-CF5054FCA0F7}" dt="2025-02-16T13:31:40.401" v="1670"/>
        <pc:sldMkLst>
          <pc:docMk/>
          <pc:sldMk cId="1341409629" sldId="326"/>
        </pc:sldMkLst>
        <pc:spChg chg="mod">
          <ac:chgData name="Pablo Bernabeu" userId="22488759-3eb8-4542-8dbd-b58228c87cfe" providerId="ADAL" clId="{3E512DF6-E75E-477E-83F9-CF5054FCA0F7}" dt="2025-02-16T13:31:40.401" v="1670"/>
          <ac:spMkLst>
            <pc:docMk/>
            <pc:sldMk cId="1341409629" sldId="326"/>
            <ac:spMk id="3" creationId="{A318D13D-CDE3-F807-1875-8A682133E36F}"/>
          </ac:spMkLst>
        </pc:spChg>
      </pc:sldChg>
      <pc:sldChg chg="modSp mod">
        <pc:chgData name="Pablo Bernabeu" userId="22488759-3eb8-4542-8dbd-b58228c87cfe" providerId="ADAL" clId="{3E512DF6-E75E-477E-83F9-CF5054FCA0F7}" dt="2025-02-16T13:31:33.322" v="1669" actId="20577"/>
        <pc:sldMkLst>
          <pc:docMk/>
          <pc:sldMk cId="3867219491" sldId="330"/>
        </pc:sldMkLst>
        <pc:spChg chg="mod">
          <ac:chgData name="Pablo Bernabeu" userId="22488759-3eb8-4542-8dbd-b58228c87cfe" providerId="ADAL" clId="{3E512DF6-E75E-477E-83F9-CF5054FCA0F7}" dt="2025-02-16T13:31:33.322" v="1669" actId="20577"/>
          <ac:spMkLst>
            <pc:docMk/>
            <pc:sldMk cId="3867219491" sldId="330"/>
            <ac:spMk id="3" creationId="{A318D13D-CDE3-F807-1875-8A682133E36F}"/>
          </ac:spMkLst>
        </pc:spChg>
      </pc:sldChg>
      <pc:sldChg chg="modSp mod">
        <pc:chgData name="Pablo Bernabeu" userId="22488759-3eb8-4542-8dbd-b58228c87cfe" providerId="ADAL" clId="{3E512DF6-E75E-477E-83F9-CF5054FCA0F7}" dt="2025-02-16T20:35:55.581" v="2806" actId="255"/>
        <pc:sldMkLst>
          <pc:docMk/>
          <pc:sldMk cId="1936483650" sldId="354"/>
        </pc:sldMkLst>
        <pc:spChg chg="mod">
          <ac:chgData name="Pablo Bernabeu" userId="22488759-3eb8-4542-8dbd-b58228c87cfe" providerId="ADAL" clId="{3E512DF6-E75E-477E-83F9-CF5054FCA0F7}" dt="2025-02-16T20:35:55.581" v="2806" actId="255"/>
          <ac:spMkLst>
            <pc:docMk/>
            <pc:sldMk cId="1936483650" sldId="354"/>
            <ac:spMk id="3" creationId="{B0A85658-06B4-8BD1-B87B-E05A673934FF}"/>
          </ac:spMkLst>
        </pc:spChg>
      </pc:sldChg>
      <pc:sldChg chg="addSp delSp modSp mod">
        <pc:chgData name="Pablo Bernabeu" userId="22488759-3eb8-4542-8dbd-b58228c87cfe" providerId="ADAL" clId="{3E512DF6-E75E-477E-83F9-CF5054FCA0F7}" dt="2025-02-16T12:40:22.794" v="1267" actId="6549"/>
        <pc:sldMkLst>
          <pc:docMk/>
          <pc:sldMk cId="3216957456" sldId="355"/>
        </pc:sldMkLst>
        <pc:spChg chg="mod">
          <ac:chgData name="Pablo Bernabeu" userId="22488759-3eb8-4542-8dbd-b58228c87cfe" providerId="ADAL" clId="{3E512DF6-E75E-477E-83F9-CF5054FCA0F7}" dt="2025-02-16T12:40:22.794" v="1267" actId="6549"/>
          <ac:spMkLst>
            <pc:docMk/>
            <pc:sldMk cId="3216957456" sldId="355"/>
            <ac:spMk id="3" creationId="{B0A85658-06B4-8BD1-B87B-E05A673934FF}"/>
          </ac:spMkLst>
        </pc:spChg>
      </pc:sldChg>
      <pc:sldChg chg="modSp mod">
        <pc:chgData name="Pablo Bernabeu" userId="22488759-3eb8-4542-8dbd-b58228c87cfe" providerId="ADAL" clId="{3E512DF6-E75E-477E-83F9-CF5054FCA0F7}" dt="2025-02-16T22:14:05.478" v="3064" actId="20577"/>
        <pc:sldMkLst>
          <pc:docMk/>
          <pc:sldMk cId="1021488797" sldId="360"/>
        </pc:sldMkLst>
        <pc:spChg chg="mod">
          <ac:chgData name="Pablo Bernabeu" userId="22488759-3eb8-4542-8dbd-b58228c87cfe" providerId="ADAL" clId="{3E512DF6-E75E-477E-83F9-CF5054FCA0F7}" dt="2025-02-16T22:14:05.478" v="3064" actId="20577"/>
          <ac:spMkLst>
            <pc:docMk/>
            <pc:sldMk cId="1021488797" sldId="360"/>
            <ac:spMk id="6" creationId="{AC1E9B4E-8AC3-D059-B9B1-72A515962763}"/>
          </ac:spMkLst>
        </pc:spChg>
      </pc:sldChg>
      <pc:sldChg chg="modSp mod">
        <pc:chgData name="Pablo Bernabeu" userId="22488759-3eb8-4542-8dbd-b58228c87cfe" providerId="ADAL" clId="{3E512DF6-E75E-477E-83F9-CF5054FCA0F7}" dt="2025-02-16T20:46:40.839" v="2969" actId="14100"/>
        <pc:sldMkLst>
          <pc:docMk/>
          <pc:sldMk cId="891492828" sldId="378"/>
        </pc:sldMkLst>
        <pc:spChg chg="mod">
          <ac:chgData name="Pablo Bernabeu" userId="22488759-3eb8-4542-8dbd-b58228c87cfe" providerId="ADAL" clId="{3E512DF6-E75E-477E-83F9-CF5054FCA0F7}" dt="2025-02-16T20:46:25.711" v="2968" actId="1036"/>
          <ac:spMkLst>
            <pc:docMk/>
            <pc:sldMk cId="891492828" sldId="378"/>
            <ac:spMk id="2" creationId="{B2E9CA68-DD64-960C-3644-EEFFD54B6540}"/>
          </ac:spMkLst>
        </pc:spChg>
        <pc:spChg chg="mod">
          <ac:chgData name="Pablo Bernabeu" userId="22488759-3eb8-4542-8dbd-b58228c87cfe" providerId="ADAL" clId="{3E512DF6-E75E-477E-83F9-CF5054FCA0F7}" dt="2025-02-16T20:46:40.839" v="2969" actId="14100"/>
          <ac:spMkLst>
            <pc:docMk/>
            <pc:sldMk cId="891492828" sldId="378"/>
            <ac:spMk id="3" creationId="{7386AD7E-F66A-9856-AB5C-32079759FE21}"/>
          </ac:spMkLst>
        </pc:spChg>
      </pc:sldChg>
      <pc:sldChg chg="modSp mod">
        <pc:chgData name="Pablo Bernabeu" userId="22488759-3eb8-4542-8dbd-b58228c87cfe" providerId="ADAL" clId="{3E512DF6-E75E-477E-83F9-CF5054FCA0F7}" dt="2025-02-16T14:49:34.704" v="1811" actId="20577"/>
        <pc:sldMkLst>
          <pc:docMk/>
          <pc:sldMk cId="472987609" sldId="379"/>
        </pc:sldMkLst>
        <pc:spChg chg="mod">
          <ac:chgData name="Pablo Bernabeu" userId="22488759-3eb8-4542-8dbd-b58228c87cfe" providerId="ADAL" clId="{3E512DF6-E75E-477E-83F9-CF5054FCA0F7}" dt="2025-02-16T14:49:34.704" v="1811" actId="20577"/>
          <ac:spMkLst>
            <pc:docMk/>
            <pc:sldMk cId="472987609" sldId="379"/>
            <ac:spMk id="3" creationId="{C8B183AC-B192-2723-6E31-DF75E6ED0FFC}"/>
          </ac:spMkLst>
        </pc:spChg>
      </pc:sldChg>
      <pc:sldChg chg="modSp mod">
        <pc:chgData name="Pablo Bernabeu" userId="22488759-3eb8-4542-8dbd-b58228c87cfe" providerId="ADAL" clId="{3E512DF6-E75E-477E-83F9-CF5054FCA0F7}" dt="2025-02-16T14:48:59.023" v="1803" actId="20577"/>
        <pc:sldMkLst>
          <pc:docMk/>
          <pc:sldMk cId="1434241712" sldId="380"/>
        </pc:sldMkLst>
        <pc:spChg chg="mod">
          <ac:chgData name="Pablo Bernabeu" userId="22488759-3eb8-4542-8dbd-b58228c87cfe" providerId="ADAL" clId="{3E512DF6-E75E-477E-83F9-CF5054FCA0F7}" dt="2025-02-16T14:48:59.023" v="1803" actId="20577"/>
          <ac:spMkLst>
            <pc:docMk/>
            <pc:sldMk cId="1434241712" sldId="380"/>
            <ac:spMk id="3" creationId="{C8B183AC-B192-2723-6E31-DF75E6ED0FFC}"/>
          </ac:spMkLst>
        </pc:spChg>
      </pc:sldChg>
      <pc:sldChg chg="addSp modSp mod">
        <pc:chgData name="Pablo Bernabeu" userId="22488759-3eb8-4542-8dbd-b58228c87cfe" providerId="ADAL" clId="{3E512DF6-E75E-477E-83F9-CF5054FCA0F7}" dt="2025-02-13T14:00:15.541" v="92" actId="1035"/>
        <pc:sldMkLst>
          <pc:docMk/>
          <pc:sldMk cId="1809670141" sldId="386"/>
        </pc:sldMkLst>
        <pc:graphicFrameChg chg="modGraphic">
          <ac:chgData name="Pablo Bernabeu" userId="22488759-3eb8-4542-8dbd-b58228c87cfe" providerId="ADAL" clId="{3E512DF6-E75E-477E-83F9-CF5054FCA0F7}" dt="2025-02-13T13:55:32.744" v="41" actId="113"/>
          <ac:graphicFrameMkLst>
            <pc:docMk/>
            <pc:sldMk cId="1809670141" sldId="386"/>
            <ac:graphicFrameMk id="5" creationId="{B9EF8B59-A141-CF38-CBED-B10617922639}"/>
          </ac:graphicFrameMkLst>
        </pc:graphicFrameChg>
        <pc:picChg chg="mod">
          <ac:chgData name="Pablo Bernabeu" userId="22488759-3eb8-4542-8dbd-b58228c87cfe" providerId="ADAL" clId="{3E512DF6-E75E-477E-83F9-CF5054FCA0F7}" dt="2025-02-13T13:59:18.014" v="77" actId="1037"/>
          <ac:picMkLst>
            <pc:docMk/>
            <pc:sldMk cId="1809670141" sldId="386"/>
            <ac:picMk id="9" creationId="{B48D77CF-5168-7349-C5D7-F45054B786DB}"/>
          </ac:picMkLst>
        </pc:picChg>
        <pc:picChg chg="mod">
          <ac:chgData name="Pablo Bernabeu" userId="22488759-3eb8-4542-8dbd-b58228c87cfe" providerId="ADAL" clId="{3E512DF6-E75E-477E-83F9-CF5054FCA0F7}" dt="2025-02-13T13:58:18.223" v="59" actId="14100"/>
          <ac:picMkLst>
            <pc:docMk/>
            <pc:sldMk cId="1809670141" sldId="386"/>
            <ac:picMk id="11" creationId="{8742AF31-1BCE-4F4D-6E0A-1665A8CDC078}"/>
          </ac:picMkLst>
        </pc:picChg>
        <pc:picChg chg="mod">
          <ac:chgData name="Pablo Bernabeu" userId="22488759-3eb8-4542-8dbd-b58228c87cfe" providerId="ADAL" clId="{3E512DF6-E75E-477E-83F9-CF5054FCA0F7}" dt="2025-02-13T14:00:15.541" v="92" actId="1035"/>
          <ac:picMkLst>
            <pc:docMk/>
            <pc:sldMk cId="1809670141" sldId="386"/>
            <ac:picMk id="18" creationId="{774CD6D8-CD2D-ABBE-1A82-4389A4DCAC58}"/>
          </ac:picMkLst>
        </pc:picChg>
        <pc:cxnChg chg="add mod">
          <ac:chgData name="Pablo Bernabeu" userId="22488759-3eb8-4542-8dbd-b58228c87cfe" providerId="ADAL" clId="{3E512DF6-E75E-477E-83F9-CF5054FCA0F7}" dt="2025-02-13T13:59:32.925" v="80" actId="1036"/>
          <ac:cxnSpMkLst>
            <pc:docMk/>
            <pc:sldMk cId="1809670141" sldId="386"/>
            <ac:cxnSpMk id="6" creationId="{0D5CBCDF-ACEA-07B5-6A52-1F41DA01FA29}"/>
          </ac:cxnSpMkLst>
        </pc:cxnChg>
        <pc:cxnChg chg="add mod">
          <ac:chgData name="Pablo Bernabeu" userId="22488759-3eb8-4542-8dbd-b58228c87cfe" providerId="ADAL" clId="{3E512DF6-E75E-477E-83F9-CF5054FCA0F7}" dt="2025-02-13T13:59:53.027" v="85" actId="1036"/>
          <ac:cxnSpMkLst>
            <pc:docMk/>
            <pc:sldMk cId="1809670141" sldId="386"/>
            <ac:cxnSpMk id="7" creationId="{61EE9754-D390-FD10-3D23-B4500E6BE873}"/>
          </ac:cxnSpMkLst>
        </pc:cxnChg>
        <pc:cxnChg chg="add mod">
          <ac:chgData name="Pablo Bernabeu" userId="22488759-3eb8-4542-8dbd-b58228c87cfe" providerId="ADAL" clId="{3E512DF6-E75E-477E-83F9-CF5054FCA0F7}" dt="2025-02-13T14:00:12.111" v="87" actId="1076"/>
          <ac:cxnSpMkLst>
            <pc:docMk/>
            <pc:sldMk cId="1809670141" sldId="386"/>
            <ac:cxnSpMk id="8" creationId="{F86C3AA2-B28D-189C-E6E1-B8918A02E599}"/>
          </ac:cxnSpMkLst>
        </pc:cxnChg>
      </pc:sldChg>
      <pc:sldChg chg="addSp delSp modSp mod">
        <pc:chgData name="Pablo Bernabeu" userId="22488759-3eb8-4542-8dbd-b58228c87cfe" providerId="ADAL" clId="{3E512DF6-E75E-477E-83F9-CF5054FCA0F7}" dt="2025-02-16T20:19:34.297" v="2654" actId="478"/>
        <pc:sldMkLst>
          <pc:docMk/>
          <pc:sldMk cId="1069525729" sldId="387"/>
        </pc:sldMkLst>
        <pc:spChg chg="add mod">
          <ac:chgData name="Pablo Bernabeu" userId="22488759-3eb8-4542-8dbd-b58228c87cfe" providerId="ADAL" clId="{3E512DF6-E75E-477E-83F9-CF5054FCA0F7}" dt="2025-02-16T20:19:34.297" v="2654" actId="478"/>
          <ac:spMkLst>
            <pc:docMk/>
            <pc:sldMk cId="1069525729" sldId="387"/>
            <ac:spMk id="5" creationId="{E2188327-C0D8-1823-F2E9-26D2F3168E3A}"/>
          </ac:spMkLst>
        </pc:spChg>
        <pc:spChg chg="add del">
          <ac:chgData name="Pablo Bernabeu" userId="22488759-3eb8-4542-8dbd-b58228c87cfe" providerId="ADAL" clId="{3E512DF6-E75E-477E-83F9-CF5054FCA0F7}" dt="2025-02-16T20:19:30.832" v="2653" actId="478"/>
          <ac:spMkLst>
            <pc:docMk/>
            <pc:sldMk cId="1069525729" sldId="387"/>
            <ac:spMk id="7" creationId="{C5906724-14FF-5CEF-B139-35A80C256B4E}"/>
          </ac:spMkLst>
        </pc:spChg>
      </pc:sldChg>
      <pc:sldChg chg="modSp mod">
        <pc:chgData name="Pablo Bernabeu" userId="22488759-3eb8-4542-8dbd-b58228c87cfe" providerId="ADAL" clId="{3E512DF6-E75E-477E-83F9-CF5054FCA0F7}" dt="2025-02-16T14:53:33.024" v="1873" actId="403"/>
        <pc:sldMkLst>
          <pc:docMk/>
          <pc:sldMk cId="2613369236" sldId="388"/>
        </pc:sldMkLst>
        <pc:spChg chg="mod">
          <ac:chgData name="Pablo Bernabeu" userId="22488759-3eb8-4542-8dbd-b58228c87cfe" providerId="ADAL" clId="{3E512DF6-E75E-477E-83F9-CF5054FCA0F7}" dt="2025-02-16T14:53:33.024" v="1873" actId="403"/>
          <ac:spMkLst>
            <pc:docMk/>
            <pc:sldMk cId="2613369236" sldId="388"/>
            <ac:spMk id="3" creationId="{C42177E8-8018-3082-34F1-C87A5A0869DE}"/>
          </ac:spMkLst>
        </pc:spChg>
      </pc:sldChg>
      <pc:sldChg chg="modSp mod">
        <pc:chgData name="Pablo Bernabeu" userId="22488759-3eb8-4542-8dbd-b58228c87cfe" providerId="ADAL" clId="{3E512DF6-E75E-477E-83F9-CF5054FCA0F7}" dt="2025-02-16T21:00:24.028" v="2972" actId="20577"/>
        <pc:sldMkLst>
          <pc:docMk/>
          <pc:sldMk cId="3746251118" sldId="394"/>
        </pc:sldMkLst>
        <pc:spChg chg="mod">
          <ac:chgData name="Pablo Bernabeu" userId="22488759-3eb8-4542-8dbd-b58228c87cfe" providerId="ADAL" clId="{3E512DF6-E75E-477E-83F9-CF5054FCA0F7}" dt="2025-02-16T21:00:24.028" v="2972" actId="20577"/>
          <ac:spMkLst>
            <pc:docMk/>
            <pc:sldMk cId="3746251118" sldId="394"/>
            <ac:spMk id="3" creationId="{87C29B66-BF99-0310-74FF-14C63D04C2AE}"/>
          </ac:spMkLst>
        </pc:spChg>
      </pc:sldChg>
      <pc:sldChg chg="modSp mod">
        <pc:chgData name="Pablo Bernabeu" userId="22488759-3eb8-4542-8dbd-b58228c87cfe" providerId="ADAL" clId="{3E512DF6-E75E-477E-83F9-CF5054FCA0F7}" dt="2025-02-16T21:00:32.444" v="2973" actId="20577"/>
        <pc:sldMkLst>
          <pc:docMk/>
          <pc:sldMk cId="1857782304" sldId="395"/>
        </pc:sldMkLst>
        <pc:spChg chg="mod">
          <ac:chgData name="Pablo Bernabeu" userId="22488759-3eb8-4542-8dbd-b58228c87cfe" providerId="ADAL" clId="{3E512DF6-E75E-477E-83F9-CF5054FCA0F7}" dt="2025-02-16T21:00:32.444" v="2973" actId="20577"/>
          <ac:spMkLst>
            <pc:docMk/>
            <pc:sldMk cId="1857782304" sldId="395"/>
            <ac:spMk id="3" creationId="{87C29B66-BF99-0310-74FF-14C63D04C2AE}"/>
          </ac:spMkLst>
        </pc:spChg>
      </pc:sldChg>
      <pc:sldChg chg="modSp mod">
        <pc:chgData name="Pablo Bernabeu" userId="22488759-3eb8-4542-8dbd-b58228c87cfe" providerId="ADAL" clId="{3E512DF6-E75E-477E-83F9-CF5054FCA0F7}" dt="2025-02-16T21:00:52.885" v="2974" actId="20577"/>
        <pc:sldMkLst>
          <pc:docMk/>
          <pc:sldMk cId="1584174243" sldId="396"/>
        </pc:sldMkLst>
        <pc:spChg chg="mod">
          <ac:chgData name="Pablo Bernabeu" userId="22488759-3eb8-4542-8dbd-b58228c87cfe" providerId="ADAL" clId="{3E512DF6-E75E-477E-83F9-CF5054FCA0F7}" dt="2025-02-16T21:00:52.885" v="2974" actId="20577"/>
          <ac:spMkLst>
            <pc:docMk/>
            <pc:sldMk cId="1584174243" sldId="396"/>
            <ac:spMk id="3" creationId="{87C29B66-BF99-0310-74FF-14C63D04C2AE}"/>
          </ac:spMkLst>
        </pc:spChg>
      </pc:sldChg>
      <pc:sldChg chg="modSp mod">
        <pc:chgData name="Pablo Bernabeu" userId="22488759-3eb8-4542-8dbd-b58228c87cfe" providerId="ADAL" clId="{3E512DF6-E75E-477E-83F9-CF5054FCA0F7}" dt="2025-02-16T21:01:08.124" v="2975" actId="20577"/>
        <pc:sldMkLst>
          <pc:docMk/>
          <pc:sldMk cId="2121060319" sldId="398"/>
        </pc:sldMkLst>
        <pc:spChg chg="mod">
          <ac:chgData name="Pablo Bernabeu" userId="22488759-3eb8-4542-8dbd-b58228c87cfe" providerId="ADAL" clId="{3E512DF6-E75E-477E-83F9-CF5054FCA0F7}" dt="2025-02-16T21:01:08.124" v="2975" actId="20577"/>
          <ac:spMkLst>
            <pc:docMk/>
            <pc:sldMk cId="2121060319" sldId="398"/>
            <ac:spMk id="3" creationId="{87C29B66-BF99-0310-74FF-14C63D04C2AE}"/>
          </ac:spMkLst>
        </pc:spChg>
      </pc:sldChg>
      <pc:sldChg chg="modSp mod">
        <pc:chgData name="Pablo Bernabeu" userId="22488759-3eb8-4542-8dbd-b58228c87cfe" providerId="ADAL" clId="{3E512DF6-E75E-477E-83F9-CF5054FCA0F7}" dt="2025-02-16T14:44:16.766" v="1678" actId="20577"/>
        <pc:sldMkLst>
          <pc:docMk/>
          <pc:sldMk cId="1555509236" sldId="399"/>
        </pc:sldMkLst>
        <pc:spChg chg="mod">
          <ac:chgData name="Pablo Bernabeu" userId="22488759-3eb8-4542-8dbd-b58228c87cfe" providerId="ADAL" clId="{3E512DF6-E75E-477E-83F9-CF5054FCA0F7}" dt="2025-02-16T14:44:16.766" v="1678" actId="20577"/>
          <ac:spMkLst>
            <pc:docMk/>
            <pc:sldMk cId="1555509236" sldId="399"/>
            <ac:spMk id="3" creationId="{C42177E8-8018-3082-34F1-C87A5A0869DE}"/>
          </ac:spMkLst>
        </pc:spChg>
      </pc:sldChg>
      <pc:sldChg chg="modSp mod">
        <pc:chgData name="Pablo Bernabeu" userId="22488759-3eb8-4542-8dbd-b58228c87cfe" providerId="ADAL" clId="{3E512DF6-E75E-477E-83F9-CF5054FCA0F7}" dt="2025-02-16T13:29:09.372" v="1660" actId="1035"/>
        <pc:sldMkLst>
          <pc:docMk/>
          <pc:sldMk cId="2235010292" sldId="401"/>
        </pc:sldMkLst>
        <pc:spChg chg="mod">
          <ac:chgData name="Pablo Bernabeu" userId="22488759-3eb8-4542-8dbd-b58228c87cfe" providerId="ADAL" clId="{3E512DF6-E75E-477E-83F9-CF5054FCA0F7}" dt="2025-02-16T13:29:09.372" v="1660" actId="1035"/>
          <ac:spMkLst>
            <pc:docMk/>
            <pc:sldMk cId="2235010292" sldId="401"/>
            <ac:spMk id="2" creationId="{57256D48-8A53-8AAB-90B9-949E84CE2AF0}"/>
          </ac:spMkLst>
        </pc:spChg>
      </pc:sldChg>
      <pc:sldChg chg="modSp mod">
        <pc:chgData name="Pablo Bernabeu" userId="22488759-3eb8-4542-8dbd-b58228c87cfe" providerId="ADAL" clId="{3E512DF6-E75E-477E-83F9-CF5054FCA0F7}" dt="2025-02-16T13:27:33.983" v="1645" actId="1036"/>
        <pc:sldMkLst>
          <pc:docMk/>
          <pc:sldMk cId="1055623303" sldId="403"/>
        </pc:sldMkLst>
      </pc:sldChg>
      <pc:sldChg chg="addSp delSp modSp mod">
        <pc:chgData name="Pablo Bernabeu" userId="22488759-3eb8-4542-8dbd-b58228c87cfe" providerId="ADAL" clId="{3E512DF6-E75E-477E-83F9-CF5054FCA0F7}" dt="2025-02-24T12:22:22.908" v="4453" actId="688"/>
        <pc:sldMkLst>
          <pc:docMk/>
          <pc:sldMk cId="3679032103" sldId="406"/>
        </pc:sldMkLst>
        <pc:spChg chg="add mod">
          <ac:chgData name="Pablo Bernabeu" userId="22488759-3eb8-4542-8dbd-b58228c87cfe" providerId="ADAL" clId="{3E512DF6-E75E-477E-83F9-CF5054FCA0F7}" dt="2025-02-17T21:56:05.163" v="3752" actId="1036"/>
          <ac:spMkLst>
            <pc:docMk/>
            <pc:sldMk cId="3679032103" sldId="406"/>
            <ac:spMk id="3" creationId="{7677F01C-5226-1178-6802-3723150839ED}"/>
          </ac:spMkLst>
        </pc:spChg>
        <pc:spChg chg="mod">
          <ac:chgData name="Pablo Bernabeu" userId="22488759-3eb8-4542-8dbd-b58228c87cfe" providerId="ADAL" clId="{3E512DF6-E75E-477E-83F9-CF5054FCA0F7}" dt="2025-02-17T21:01:12.432" v="3164" actId="1038"/>
          <ac:spMkLst>
            <pc:docMk/>
            <pc:sldMk cId="3679032103" sldId="406"/>
            <ac:spMk id="5" creationId="{77B2F5C9-D55E-4043-7981-A4638E8B81E4}"/>
          </ac:spMkLst>
        </pc:spChg>
        <pc:spChg chg="mod">
          <ac:chgData name="Pablo Bernabeu" userId="22488759-3eb8-4542-8dbd-b58228c87cfe" providerId="ADAL" clId="{3E512DF6-E75E-477E-83F9-CF5054FCA0F7}" dt="2025-02-17T21:01:12.432" v="3164" actId="1038"/>
          <ac:spMkLst>
            <pc:docMk/>
            <pc:sldMk cId="3679032103" sldId="406"/>
            <ac:spMk id="6" creationId="{2E529824-997F-E111-E2E1-B7AFCE271C94}"/>
          </ac:spMkLst>
        </pc:spChg>
        <pc:spChg chg="add mod">
          <ac:chgData name="Pablo Bernabeu" userId="22488759-3eb8-4542-8dbd-b58228c87cfe" providerId="ADAL" clId="{3E512DF6-E75E-477E-83F9-CF5054FCA0F7}" dt="2025-02-24T12:22:22.908" v="4453" actId="688"/>
          <ac:spMkLst>
            <pc:docMk/>
            <pc:sldMk cId="3679032103" sldId="406"/>
            <ac:spMk id="7" creationId="{CAA82BDF-9190-18E7-EC20-6321B71CDF5C}"/>
          </ac:spMkLst>
        </pc:spChg>
        <pc:picChg chg="mod">
          <ac:chgData name="Pablo Bernabeu" userId="22488759-3eb8-4542-8dbd-b58228c87cfe" providerId="ADAL" clId="{3E512DF6-E75E-477E-83F9-CF5054FCA0F7}" dt="2025-02-17T21:52:30.732" v="3702" actId="1036"/>
          <ac:picMkLst>
            <pc:docMk/>
            <pc:sldMk cId="3679032103" sldId="406"/>
            <ac:picMk id="8" creationId="{51C628AC-B22F-D48D-353B-734227BC8A15}"/>
          </ac:picMkLst>
        </pc:picChg>
        <pc:picChg chg="add mod">
          <ac:chgData name="Pablo Bernabeu" userId="22488759-3eb8-4542-8dbd-b58228c87cfe" providerId="ADAL" clId="{3E512DF6-E75E-477E-83F9-CF5054FCA0F7}" dt="2025-02-17T21:52:33.108" v="3705" actId="1036"/>
          <ac:picMkLst>
            <pc:docMk/>
            <pc:sldMk cId="3679032103" sldId="406"/>
            <ac:picMk id="9" creationId="{57C328D4-521D-5968-0745-2C9AE5A64F17}"/>
          </ac:picMkLst>
        </pc:picChg>
        <pc:picChg chg="mod">
          <ac:chgData name="Pablo Bernabeu" userId="22488759-3eb8-4542-8dbd-b58228c87cfe" providerId="ADAL" clId="{3E512DF6-E75E-477E-83F9-CF5054FCA0F7}" dt="2025-02-24T12:20:49.771" v="4447" actId="1076"/>
          <ac:picMkLst>
            <pc:docMk/>
            <pc:sldMk cId="3679032103" sldId="406"/>
            <ac:picMk id="24" creationId="{2F2416B5-EE15-45DE-A1C8-1AA6DFAE20B4}"/>
          </ac:picMkLst>
        </pc:picChg>
        <pc:picChg chg="add mod">
          <ac:chgData name="Pablo Bernabeu" userId="22488759-3eb8-4542-8dbd-b58228c87cfe" providerId="ADAL" clId="{3E512DF6-E75E-477E-83F9-CF5054FCA0F7}" dt="2025-02-17T21:52:38.772" v="3709" actId="1036"/>
          <ac:picMkLst>
            <pc:docMk/>
            <pc:sldMk cId="3679032103" sldId="406"/>
            <ac:picMk id="1026" creationId="{9C5B0004-7991-D4EC-CCC4-B5BE5F3E7410}"/>
          </ac:picMkLst>
        </pc:picChg>
        <pc:picChg chg="add mod">
          <ac:chgData name="Pablo Bernabeu" userId="22488759-3eb8-4542-8dbd-b58228c87cfe" providerId="ADAL" clId="{3E512DF6-E75E-477E-83F9-CF5054FCA0F7}" dt="2025-02-17T21:51:26.039" v="3692" actId="1037"/>
          <ac:picMkLst>
            <pc:docMk/>
            <pc:sldMk cId="3679032103" sldId="406"/>
            <ac:picMk id="1030" creationId="{81340B0D-8EE4-691F-D69C-8EEF337A439D}"/>
          </ac:picMkLst>
        </pc:picChg>
        <pc:picChg chg="add mod">
          <ac:chgData name="Pablo Bernabeu" userId="22488759-3eb8-4542-8dbd-b58228c87cfe" providerId="ADAL" clId="{3E512DF6-E75E-477E-83F9-CF5054FCA0F7}" dt="2025-02-24T12:21:45.796" v="4452" actId="1037"/>
          <ac:picMkLst>
            <pc:docMk/>
            <pc:sldMk cId="3679032103" sldId="406"/>
            <ac:picMk id="1032" creationId="{A15040A6-5DF0-05F5-D540-367030E8C9A6}"/>
          </ac:picMkLst>
        </pc:picChg>
      </pc:sldChg>
      <pc:sldChg chg="modSp mod">
        <pc:chgData name="Pablo Bernabeu" userId="22488759-3eb8-4542-8dbd-b58228c87cfe" providerId="ADAL" clId="{3E512DF6-E75E-477E-83F9-CF5054FCA0F7}" dt="2025-02-16T11:21:23.639" v="1231" actId="20577"/>
        <pc:sldMkLst>
          <pc:docMk/>
          <pc:sldMk cId="1923588688" sldId="416"/>
        </pc:sldMkLst>
        <pc:spChg chg="mod">
          <ac:chgData name="Pablo Bernabeu" userId="22488759-3eb8-4542-8dbd-b58228c87cfe" providerId="ADAL" clId="{3E512DF6-E75E-477E-83F9-CF5054FCA0F7}" dt="2025-02-16T11:21:23.639" v="1231" actId="20577"/>
          <ac:spMkLst>
            <pc:docMk/>
            <pc:sldMk cId="1923588688" sldId="416"/>
            <ac:spMk id="3" creationId="{8E9EE029-4060-1717-9938-AD1045E384C5}"/>
          </ac:spMkLst>
        </pc:spChg>
      </pc:sldChg>
      <pc:sldChg chg="addSp modSp">
        <pc:chgData name="Pablo Bernabeu" userId="22488759-3eb8-4542-8dbd-b58228c87cfe" providerId="ADAL" clId="{3E512DF6-E75E-477E-83F9-CF5054FCA0F7}" dt="2025-02-13T14:01:56.579" v="222" actId="1036"/>
        <pc:sldMkLst>
          <pc:docMk/>
          <pc:sldMk cId="920632520" sldId="419"/>
        </pc:sldMkLst>
        <pc:picChg chg="add mod">
          <ac:chgData name="Pablo Bernabeu" userId="22488759-3eb8-4542-8dbd-b58228c87cfe" providerId="ADAL" clId="{3E512DF6-E75E-477E-83F9-CF5054FCA0F7}" dt="2025-02-13T14:01:56.579" v="222" actId="1036"/>
          <ac:picMkLst>
            <pc:docMk/>
            <pc:sldMk cId="920632520" sldId="419"/>
            <ac:picMk id="5" creationId="{98DDACDF-EB2E-454B-EFEB-2FEB77907DAD}"/>
          </ac:picMkLst>
        </pc:picChg>
      </pc:sldChg>
      <pc:sldChg chg="modSp mod">
        <pc:chgData name="Pablo Bernabeu" userId="22488759-3eb8-4542-8dbd-b58228c87cfe" providerId="ADAL" clId="{3E512DF6-E75E-477E-83F9-CF5054FCA0F7}" dt="2025-02-16T20:22:53.509" v="2719" actId="255"/>
        <pc:sldMkLst>
          <pc:docMk/>
          <pc:sldMk cId="1134856364" sldId="424"/>
        </pc:sldMkLst>
        <pc:spChg chg="mod">
          <ac:chgData name="Pablo Bernabeu" userId="22488759-3eb8-4542-8dbd-b58228c87cfe" providerId="ADAL" clId="{3E512DF6-E75E-477E-83F9-CF5054FCA0F7}" dt="2025-02-16T20:22:53.509" v="2719" actId="255"/>
          <ac:spMkLst>
            <pc:docMk/>
            <pc:sldMk cId="1134856364" sldId="424"/>
            <ac:spMk id="3" creationId="{3281D423-89E0-2F20-EC16-5F792F916250}"/>
          </ac:spMkLst>
        </pc:spChg>
      </pc:sldChg>
      <pc:sldChg chg="addSp delSp modSp mod">
        <pc:chgData name="Pablo Bernabeu" userId="22488759-3eb8-4542-8dbd-b58228c87cfe" providerId="ADAL" clId="{3E512DF6-E75E-477E-83F9-CF5054FCA0F7}" dt="2025-02-13T11:07:42.432" v="5" actId="1076"/>
        <pc:sldMkLst>
          <pc:docMk/>
          <pc:sldMk cId="3602783141" sldId="425"/>
        </pc:sldMkLst>
        <pc:picChg chg="add mod">
          <ac:chgData name="Pablo Bernabeu" userId="22488759-3eb8-4542-8dbd-b58228c87cfe" providerId="ADAL" clId="{3E512DF6-E75E-477E-83F9-CF5054FCA0F7}" dt="2025-02-13T11:07:42.432" v="5" actId="1076"/>
          <ac:picMkLst>
            <pc:docMk/>
            <pc:sldMk cId="3602783141" sldId="425"/>
            <ac:picMk id="7" creationId="{0CC7EFAB-CF5F-8A7D-F78A-3D382AA14B5A}"/>
          </ac:picMkLst>
        </pc:picChg>
      </pc:sldChg>
      <pc:sldChg chg="addSp delSp modSp mod">
        <pc:chgData name="Pablo Bernabeu" userId="22488759-3eb8-4542-8dbd-b58228c87cfe" providerId="ADAL" clId="{3E512DF6-E75E-477E-83F9-CF5054FCA0F7}" dt="2025-02-13T11:08:09.424" v="11" actId="1076"/>
        <pc:sldMkLst>
          <pc:docMk/>
          <pc:sldMk cId="710264325" sldId="426"/>
        </pc:sldMkLst>
        <pc:picChg chg="add mod">
          <ac:chgData name="Pablo Bernabeu" userId="22488759-3eb8-4542-8dbd-b58228c87cfe" providerId="ADAL" clId="{3E512DF6-E75E-477E-83F9-CF5054FCA0F7}" dt="2025-02-13T11:08:09.424" v="11" actId="1076"/>
          <ac:picMkLst>
            <pc:docMk/>
            <pc:sldMk cId="710264325" sldId="426"/>
            <ac:picMk id="7" creationId="{F56D619A-D371-BD7A-9A9A-597C1C8AD51E}"/>
          </ac:picMkLst>
        </pc:picChg>
      </pc:sldChg>
      <pc:sldChg chg="addSp delSp modSp mod">
        <pc:chgData name="Pablo Bernabeu" userId="22488759-3eb8-4542-8dbd-b58228c87cfe" providerId="ADAL" clId="{3E512DF6-E75E-477E-83F9-CF5054FCA0F7}" dt="2025-02-13T11:08:25.410" v="17" actId="1076"/>
        <pc:sldMkLst>
          <pc:docMk/>
          <pc:sldMk cId="1449918666" sldId="427"/>
        </pc:sldMkLst>
        <pc:picChg chg="add mod">
          <ac:chgData name="Pablo Bernabeu" userId="22488759-3eb8-4542-8dbd-b58228c87cfe" providerId="ADAL" clId="{3E512DF6-E75E-477E-83F9-CF5054FCA0F7}" dt="2025-02-13T11:08:25.410" v="17" actId="1076"/>
          <ac:picMkLst>
            <pc:docMk/>
            <pc:sldMk cId="1449918666" sldId="427"/>
            <ac:picMk id="7" creationId="{71B7FBC7-8311-AEE1-C3E2-C6F8E217F882}"/>
          </ac:picMkLst>
        </pc:picChg>
      </pc:sldChg>
      <pc:sldChg chg="modSp mod">
        <pc:chgData name="Pablo Bernabeu" userId="22488759-3eb8-4542-8dbd-b58228c87cfe" providerId="ADAL" clId="{3E512DF6-E75E-477E-83F9-CF5054FCA0F7}" dt="2025-02-16T15:19:48.978" v="2174" actId="20577"/>
        <pc:sldMkLst>
          <pc:docMk/>
          <pc:sldMk cId="4013672357" sldId="437"/>
        </pc:sldMkLst>
        <pc:spChg chg="mod">
          <ac:chgData name="Pablo Bernabeu" userId="22488759-3eb8-4542-8dbd-b58228c87cfe" providerId="ADAL" clId="{3E512DF6-E75E-477E-83F9-CF5054FCA0F7}" dt="2025-02-16T15:19:48.978" v="2174" actId="20577"/>
          <ac:spMkLst>
            <pc:docMk/>
            <pc:sldMk cId="4013672357" sldId="437"/>
            <ac:spMk id="3" creationId="{DF997AD8-9AF1-6768-4726-810757C78E1F}"/>
          </ac:spMkLst>
        </pc:spChg>
      </pc:sldChg>
      <pc:sldChg chg="modSp mod">
        <pc:chgData name="Pablo Bernabeu" userId="22488759-3eb8-4542-8dbd-b58228c87cfe" providerId="ADAL" clId="{3E512DF6-E75E-477E-83F9-CF5054FCA0F7}" dt="2025-02-17T21:16:29.680" v="3455" actId="14100"/>
        <pc:sldMkLst>
          <pc:docMk/>
          <pc:sldMk cId="150558721" sldId="438"/>
        </pc:sldMkLst>
        <pc:picChg chg="mod">
          <ac:chgData name="Pablo Bernabeu" userId="22488759-3eb8-4542-8dbd-b58228c87cfe" providerId="ADAL" clId="{3E512DF6-E75E-477E-83F9-CF5054FCA0F7}" dt="2025-02-17T21:16:29.680" v="3455" actId="14100"/>
          <ac:picMkLst>
            <pc:docMk/>
            <pc:sldMk cId="150558721" sldId="438"/>
            <ac:picMk id="18" creationId="{B5726129-E7E2-85E1-D842-B2D58EC75CF7}"/>
          </ac:picMkLst>
        </pc:picChg>
      </pc:sldChg>
      <pc:sldChg chg="addSp delSp modSp mod setBg">
        <pc:chgData name="Pablo Bernabeu" userId="22488759-3eb8-4542-8dbd-b58228c87cfe" providerId="ADAL" clId="{3E512DF6-E75E-477E-83F9-CF5054FCA0F7}" dt="2025-02-17T21:15:42.632" v="3450" actId="1037"/>
        <pc:sldMkLst>
          <pc:docMk/>
          <pc:sldMk cId="2637623820" sldId="439"/>
        </pc:sldMkLst>
        <pc:picChg chg="add mod">
          <ac:chgData name="Pablo Bernabeu" userId="22488759-3eb8-4542-8dbd-b58228c87cfe" providerId="ADAL" clId="{3E512DF6-E75E-477E-83F9-CF5054FCA0F7}" dt="2025-02-17T21:15:42.632" v="3450" actId="1037"/>
          <ac:picMkLst>
            <pc:docMk/>
            <pc:sldMk cId="2637623820" sldId="439"/>
            <ac:picMk id="17" creationId="{B6954E64-B0EA-233F-CF2D-CB105FCBB4F4}"/>
          </ac:picMkLst>
        </pc:picChg>
      </pc:sldChg>
      <pc:sldChg chg="addSp delSp modSp mod setBg">
        <pc:chgData name="Pablo Bernabeu" userId="22488759-3eb8-4542-8dbd-b58228c87cfe" providerId="ADAL" clId="{3E512DF6-E75E-477E-83F9-CF5054FCA0F7}" dt="2025-02-17T21:18:54.445" v="3497" actId="1036"/>
        <pc:sldMkLst>
          <pc:docMk/>
          <pc:sldMk cId="2692897323" sldId="440"/>
        </pc:sldMkLst>
        <pc:picChg chg="add mod">
          <ac:chgData name="Pablo Bernabeu" userId="22488759-3eb8-4542-8dbd-b58228c87cfe" providerId="ADAL" clId="{3E512DF6-E75E-477E-83F9-CF5054FCA0F7}" dt="2025-02-17T21:18:54.445" v="3497" actId="1036"/>
          <ac:picMkLst>
            <pc:docMk/>
            <pc:sldMk cId="2692897323" sldId="440"/>
            <ac:picMk id="5" creationId="{11641F7D-260F-6E75-BA51-7B948DADBA01}"/>
          </ac:picMkLst>
        </pc:picChg>
      </pc:sldChg>
      <pc:sldChg chg="addSp delSp modSp mod">
        <pc:chgData name="Pablo Bernabeu" userId="22488759-3eb8-4542-8dbd-b58228c87cfe" providerId="ADAL" clId="{3E512DF6-E75E-477E-83F9-CF5054FCA0F7}" dt="2025-02-17T21:19:35.415" v="3518" actId="1038"/>
        <pc:sldMkLst>
          <pc:docMk/>
          <pc:sldMk cId="286196684" sldId="441"/>
        </pc:sldMkLst>
        <pc:picChg chg="add mod">
          <ac:chgData name="Pablo Bernabeu" userId="22488759-3eb8-4542-8dbd-b58228c87cfe" providerId="ADAL" clId="{3E512DF6-E75E-477E-83F9-CF5054FCA0F7}" dt="2025-02-17T21:19:35.415" v="3518" actId="1038"/>
          <ac:picMkLst>
            <pc:docMk/>
            <pc:sldMk cId="286196684" sldId="441"/>
            <ac:picMk id="4" creationId="{907F0E4E-0EDE-105A-9E2F-200168214BA7}"/>
          </ac:picMkLst>
        </pc:picChg>
      </pc:sldChg>
      <pc:sldChg chg="addSp delSp modSp mod setBg">
        <pc:chgData name="Pablo Bernabeu" userId="22488759-3eb8-4542-8dbd-b58228c87cfe" providerId="ADAL" clId="{3E512DF6-E75E-477E-83F9-CF5054FCA0F7}" dt="2025-02-17T21:20:21.728" v="3551" actId="14100"/>
        <pc:sldMkLst>
          <pc:docMk/>
          <pc:sldMk cId="1297562208" sldId="445"/>
        </pc:sldMkLst>
        <pc:picChg chg="add mod">
          <ac:chgData name="Pablo Bernabeu" userId="22488759-3eb8-4542-8dbd-b58228c87cfe" providerId="ADAL" clId="{3E512DF6-E75E-477E-83F9-CF5054FCA0F7}" dt="2025-02-17T21:20:21.728" v="3551" actId="14100"/>
          <ac:picMkLst>
            <pc:docMk/>
            <pc:sldMk cId="1297562208" sldId="445"/>
            <ac:picMk id="5" creationId="{DEE1067A-5110-9B21-FC43-27E6F74D8931}"/>
          </ac:picMkLst>
        </pc:picChg>
      </pc:sldChg>
      <pc:sldChg chg="modSp mod">
        <pc:chgData name="Pablo Bernabeu" userId="22488759-3eb8-4542-8dbd-b58228c87cfe" providerId="ADAL" clId="{3E512DF6-E75E-477E-83F9-CF5054FCA0F7}" dt="2025-02-17T21:21:17.382" v="3585" actId="1037"/>
        <pc:sldMkLst>
          <pc:docMk/>
          <pc:sldMk cId="2920695691" sldId="446"/>
        </pc:sldMkLst>
        <pc:picChg chg="mod">
          <ac:chgData name="Pablo Bernabeu" userId="22488759-3eb8-4542-8dbd-b58228c87cfe" providerId="ADAL" clId="{3E512DF6-E75E-477E-83F9-CF5054FCA0F7}" dt="2025-02-17T21:21:17.382" v="3585" actId="1037"/>
          <ac:picMkLst>
            <pc:docMk/>
            <pc:sldMk cId="2920695691" sldId="446"/>
            <ac:picMk id="14" creationId="{E0B31937-FA35-6403-9282-F3A9FB2022ED}"/>
          </ac:picMkLst>
        </pc:picChg>
      </pc:sldChg>
      <pc:sldChg chg="addSp delSp modSp add mod ord">
        <pc:chgData name="Pablo Bernabeu" userId="22488759-3eb8-4542-8dbd-b58228c87cfe" providerId="ADAL" clId="{3E512DF6-E75E-477E-83F9-CF5054FCA0F7}" dt="2025-02-16T11:28:25.368" v="1240" actId="6549"/>
        <pc:sldMkLst>
          <pc:docMk/>
          <pc:sldMk cId="3103805134" sldId="447"/>
        </pc:sldMkLst>
        <pc:spChg chg="mod">
          <ac:chgData name="Pablo Bernabeu" userId="22488759-3eb8-4542-8dbd-b58228c87cfe" providerId="ADAL" clId="{3E512DF6-E75E-477E-83F9-CF5054FCA0F7}" dt="2025-02-16T11:28:25.368" v="1240" actId="6549"/>
          <ac:spMkLst>
            <pc:docMk/>
            <pc:sldMk cId="3103805134" sldId="447"/>
            <ac:spMk id="3" creationId="{61CB4BD8-FA73-6A80-442A-A73E40EDF42B}"/>
          </ac:spMkLst>
        </pc:spChg>
        <pc:spChg chg="mod">
          <ac:chgData name="Pablo Bernabeu" userId="22488759-3eb8-4542-8dbd-b58228c87cfe" providerId="ADAL" clId="{3E512DF6-E75E-477E-83F9-CF5054FCA0F7}" dt="2025-02-16T11:03:19.938" v="654" actId="1037"/>
          <ac:spMkLst>
            <pc:docMk/>
            <pc:sldMk cId="3103805134" sldId="447"/>
            <ac:spMk id="6" creationId="{A7451374-C357-582D-62F5-D5C91A74439D}"/>
          </ac:spMkLst>
        </pc:spChg>
      </pc:sldChg>
      <pc:sldChg chg="delSp modSp add mod">
        <pc:chgData name="Pablo Bernabeu" userId="22488759-3eb8-4542-8dbd-b58228c87cfe" providerId="ADAL" clId="{3E512DF6-E75E-477E-83F9-CF5054FCA0F7}" dt="2025-02-16T13:32:22.546" v="1675" actId="20577"/>
        <pc:sldMkLst>
          <pc:docMk/>
          <pc:sldMk cId="2175251448" sldId="448"/>
        </pc:sldMkLst>
        <pc:spChg chg="mod">
          <ac:chgData name="Pablo Bernabeu" userId="22488759-3eb8-4542-8dbd-b58228c87cfe" providerId="ADAL" clId="{3E512DF6-E75E-477E-83F9-CF5054FCA0F7}" dt="2025-02-16T13:32:22.546" v="1675" actId="20577"/>
          <ac:spMkLst>
            <pc:docMk/>
            <pc:sldMk cId="2175251448" sldId="448"/>
            <ac:spMk id="3" creationId="{E6FD5D45-AB58-5ECC-BDF1-374D184EDF0D}"/>
          </ac:spMkLst>
        </pc:spChg>
      </pc:sldChg>
      <pc:sldChg chg="modSp add mod">
        <pc:chgData name="Pablo Bernabeu" userId="22488759-3eb8-4542-8dbd-b58228c87cfe" providerId="ADAL" clId="{3E512DF6-E75E-477E-83F9-CF5054FCA0F7}" dt="2025-02-16T11:28:33.276" v="1241" actId="6549"/>
        <pc:sldMkLst>
          <pc:docMk/>
          <pc:sldMk cId="4158307578" sldId="449"/>
        </pc:sldMkLst>
        <pc:spChg chg="mod">
          <ac:chgData name="Pablo Bernabeu" userId="22488759-3eb8-4542-8dbd-b58228c87cfe" providerId="ADAL" clId="{3E512DF6-E75E-477E-83F9-CF5054FCA0F7}" dt="2025-02-16T11:28:33.276" v="1241" actId="6549"/>
          <ac:spMkLst>
            <pc:docMk/>
            <pc:sldMk cId="4158307578" sldId="449"/>
            <ac:spMk id="3" creationId="{6869A17E-48AD-7A05-949C-ED097FBCE451}"/>
          </ac:spMkLst>
        </pc:spChg>
      </pc:sldChg>
      <pc:sldChg chg="modSp add mod">
        <pc:chgData name="Pablo Bernabeu" userId="22488759-3eb8-4542-8dbd-b58228c87cfe" providerId="ADAL" clId="{3E512DF6-E75E-477E-83F9-CF5054FCA0F7}" dt="2025-02-16T13:04:03.904" v="1504" actId="20577"/>
        <pc:sldMkLst>
          <pc:docMk/>
          <pc:sldMk cId="1014372531" sldId="450"/>
        </pc:sldMkLst>
        <pc:spChg chg="mod">
          <ac:chgData name="Pablo Bernabeu" userId="22488759-3eb8-4542-8dbd-b58228c87cfe" providerId="ADAL" clId="{3E512DF6-E75E-477E-83F9-CF5054FCA0F7}" dt="2025-02-16T13:04:03.904" v="1504" actId="20577"/>
          <ac:spMkLst>
            <pc:docMk/>
            <pc:sldMk cId="1014372531" sldId="450"/>
            <ac:spMk id="3" creationId="{E58F3DF6-8151-4469-2D67-546AFE0193ED}"/>
          </ac:spMkLst>
        </pc:spChg>
      </pc:sldChg>
      <pc:sldChg chg="modSp add mod">
        <pc:chgData name="Pablo Bernabeu" userId="22488759-3eb8-4542-8dbd-b58228c87cfe" providerId="ADAL" clId="{3E512DF6-E75E-477E-83F9-CF5054FCA0F7}" dt="2025-02-16T20:36:11.897" v="2812" actId="255"/>
        <pc:sldMkLst>
          <pc:docMk/>
          <pc:sldMk cId="3083110759" sldId="451"/>
        </pc:sldMkLst>
        <pc:spChg chg="mod">
          <ac:chgData name="Pablo Bernabeu" userId="22488759-3eb8-4542-8dbd-b58228c87cfe" providerId="ADAL" clId="{3E512DF6-E75E-477E-83F9-CF5054FCA0F7}" dt="2025-02-16T20:36:11.897" v="2812" actId="255"/>
          <ac:spMkLst>
            <pc:docMk/>
            <pc:sldMk cId="3083110759" sldId="451"/>
            <ac:spMk id="3" creationId="{D9016286-5A0E-45DC-567A-B21B7C960707}"/>
          </ac:spMkLst>
        </pc:spChg>
      </pc:sldChg>
      <pc:sldChg chg="add del">
        <pc:chgData name="Pablo Bernabeu" userId="22488759-3eb8-4542-8dbd-b58228c87cfe" providerId="ADAL" clId="{3E512DF6-E75E-477E-83F9-CF5054FCA0F7}" dt="2025-02-16T12:40:02.654" v="1265"/>
        <pc:sldMkLst>
          <pc:docMk/>
          <pc:sldMk cId="3224988097" sldId="451"/>
        </pc:sldMkLst>
      </pc:sldChg>
      <pc:sldChg chg="addSp delSp modSp add mod">
        <pc:chgData name="Pablo Bernabeu" userId="22488759-3eb8-4542-8dbd-b58228c87cfe" providerId="ADAL" clId="{3E512DF6-E75E-477E-83F9-CF5054FCA0F7}" dt="2025-02-16T13:09:34.902" v="1613" actId="20577"/>
        <pc:sldMkLst>
          <pc:docMk/>
          <pc:sldMk cId="2423173175" sldId="452"/>
        </pc:sldMkLst>
        <pc:spChg chg="mod">
          <ac:chgData name="Pablo Bernabeu" userId="22488759-3eb8-4542-8dbd-b58228c87cfe" providerId="ADAL" clId="{3E512DF6-E75E-477E-83F9-CF5054FCA0F7}" dt="2025-02-16T13:09:34.902" v="1613" actId="20577"/>
          <ac:spMkLst>
            <pc:docMk/>
            <pc:sldMk cId="2423173175" sldId="452"/>
            <ac:spMk id="3" creationId="{512E507A-7F3F-33A6-2B1F-D3F024D6A5DA}"/>
          </ac:spMkLst>
        </pc:spChg>
        <pc:picChg chg="add mod">
          <ac:chgData name="Pablo Bernabeu" userId="22488759-3eb8-4542-8dbd-b58228c87cfe" providerId="ADAL" clId="{3E512DF6-E75E-477E-83F9-CF5054FCA0F7}" dt="2025-02-16T13:08:12.737" v="1593" actId="1035"/>
          <ac:picMkLst>
            <pc:docMk/>
            <pc:sldMk cId="2423173175" sldId="452"/>
            <ac:picMk id="3074" creationId="{8284CB24-D017-4FD7-3E2F-B182ABFCBE3F}"/>
          </ac:picMkLst>
        </pc:picChg>
      </pc:sldChg>
      <pc:sldChg chg="add">
        <pc:chgData name="Pablo Bernabeu" userId="22488759-3eb8-4542-8dbd-b58228c87cfe" providerId="ADAL" clId="{3E512DF6-E75E-477E-83F9-CF5054FCA0F7}" dt="2025-02-16T14:48:55.055" v="1801"/>
        <pc:sldMkLst>
          <pc:docMk/>
          <pc:sldMk cId="1572729079" sldId="453"/>
        </pc:sldMkLst>
      </pc:sldChg>
      <pc:sldChg chg="modSp add mod">
        <pc:chgData name="Pablo Bernabeu" userId="22488759-3eb8-4542-8dbd-b58228c87cfe" providerId="ADAL" clId="{3E512DF6-E75E-477E-83F9-CF5054FCA0F7}" dt="2025-02-16T14:50:11.740" v="1822" actId="20577"/>
        <pc:sldMkLst>
          <pc:docMk/>
          <pc:sldMk cId="2976908022" sldId="454"/>
        </pc:sldMkLst>
        <pc:spChg chg="mod">
          <ac:chgData name="Pablo Bernabeu" userId="22488759-3eb8-4542-8dbd-b58228c87cfe" providerId="ADAL" clId="{3E512DF6-E75E-477E-83F9-CF5054FCA0F7}" dt="2025-02-16T14:50:11.740" v="1822" actId="20577"/>
          <ac:spMkLst>
            <pc:docMk/>
            <pc:sldMk cId="2976908022" sldId="454"/>
            <ac:spMk id="3" creationId="{2A6A9895-5848-C43C-6404-EB620BBB8037}"/>
          </ac:spMkLst>
        </pc:spChg>
      </pc:sldChg>
      <pc:sldChg chg="addSp modSp add del mod">
        <pc:chgData name="Pablo Bernabeu" userId="22488759-3eb8-4542-8dbd-b58228c87cfe" providerId="ADAL" clId="{3E512DF6-E75E-477E-83F9-CF5054FCA0F7}" dt="2025-02-16T14:51:07.968" v="1834" actId="1076"/>
        <pc:sldMkLst>
          <pc:docMk/>
          <pc:sldMk cId="1233309236" sldId="455"/>
        </pc:sldMkLst>
        <pc:spChg chg="add mod">
          <ac:chgData name="Pablo Bernabeu" userId="22488759-3eb8-4542-8dbd-b58228c87cfe" providerId="ADAL" clId="{3E512DF6-E75E-477E-83F9-CF5054FCA0F7}" dt="2025-02-16T14:50:53.539" v="1832" actId="1076"/>
          <ac:spMkLst>
            <pc:docMk/>
            <pc:sldMk cId="1233309236" sldId="455"/>
            <ac:spMk id="8" creationId="{954B04FD-6D24-F51F-B6F9-1D77D160C598}"/>
          </ac:spMkLst>
        </pc:spChg>
        <pc:picChg chg="mod">
          <ac:chgData name="Pablo Bernabeu" userId="22488759-3eb8-4542-8dbd-b58228c87cfe" providerId="ADAL" clId="{3E512DF6-E75E-477E-83F9-CF5054FCA0F7}" dt="2025-02-16T14:51:07.968" v="1834" actId="1076"/>
          <ac:picMkLst>
            <pc:docMk/>
            <pc:sldMk cId="1233309236" sldId="455"/>
            <ac:picMk id="5" creationId="{F0E91AEF-0760-EB11-C096-D8458BE152E2}"/>
          </ac:picMkLst>
        </pc:picChg>
        <pc:picChg chg="mod">
          <ac:chgData name="Pablo Bernabeu" userId="22488759-3eb8-4542-8dbd-b58228c87cfe" providerId="ADAL" clId="{3E512DF6-E75E-477E-83F9-CF5054FCA0F7}" dt="2025-02-16T14:50:33.353" v="1826" actId="1076"/>
          <ac:picMkLst>
            <pc:docMk/>
            <pc:sldMk cId="1233309236" sldId="455"/>
            <ac:picMk id="6" creationId="{AFC72A9C-4BDF-F0B8-706A-E60A56DDF015}"/>
          </ac:picMkLst>
        </pc:picChg>
      </pc:sldChg>
      <pc:sldChg chg="add del">
        <pc:chgData name="Pablo Bernabeu" userId="22488759-3eb8-4542-8dbd-b58228c87cfe" providerId="ADAL" clId="{3E512DF6-E75E-477E-83F9-CF5054FCA0F7}" dt="2025-02-16T14:49:51.401" v="1813"/>
        <pc:sldMkLst>
          <pc:docMk/>
          <pc:sldMk cId="3944784884" sldId="455"/>
        </pc:sldMkLst>
      </pc:sldChg>
      <pc:sldChg chg="addSp modSp add mod">
        <pc:chgData name="Pablo Bernabeu" userId="22488759-3eb8-4542-8dbd-b58228c87cfe" providerId="ADAL" clId="{3E512DF6-E75E-477E-83F9-CF5054FCA0F7}" dt="2025-02-16T20:21:31.474" v="2717" actId="1035"/>
        <pc:sldMkLst>
          <pc:docMk/>
          <pc:sldMk cId="3592218506" sldId="456"/>
        </pc:sldMkLst>
        <pc:spChg chg="add mod">
          <ac:chgData name="Pablo Bernabeu" userId="22488759-3eb8-4542-8dbd-b58228c87cfe" providerId="ADAL" clId="{3E512DF6-E75E-477E-83F9-CF5054FCA0F7}" dt="2025-02-16T20:21:31.474" v="2717" actId="1035"/>
          <ac:spMkLst>
            <pc:docMk/>
            <pc:sldMk cId="3592218506" sldId="456"/>
            <ac:spMk id="3" creationId="{7BAFB696-6B08-4CAA-BB1C-99DB2660FEAA}"/>
          </ac:spMkLst>
        </pc:spChg>
        <pc:spChg chg="mod">
          <ac:chgData name="Pablo Bernabeu" userId="22488759-3eb8-4542-8dbd-b58228c87cfe" providerId="ADAL" clId="{3E512DF6-E75E-477E-83F9-CF5054FCA0F7}" dt="2025-02-16T20:20:47.851" v="2711" actId="1076"/>
          <ac:spMkLst>
            <pc:docMk/>
            <pc:sldMk cId="3592218506" sldId="456"/>
            <ac:spMk id="7" creationId="{A9705CCF-CBA0-9764-6741-B8D0C115373B}"/>
          </ac:spMkLst>
        </pc:spChg>
        <pc:picChg chg="mod">
          <ac:chgData name="Pablo Bernabeu" userId="22488759-3eb8-4542-8dbd-b58228c87cfe" providerId="ADAL" clId="{3E512DF6-E75E-477E-83F9-CF5054FCA0F7}" dt="2025-02-16T20:19:44.532" v="2681" actId="1035"/>
          <ac:picMkLst>
            <pc:docMk/>
            <pc:sldMk cId="3592218506" sldId="456"/>
            <ac:picMk id="6" creationId="{7DB59A1B-49D1-25E1-04ED-92C560C55384}"/>
          </ac:picMkLst>
        </pc:picChg>
      </pc:sldChg>
      <pc:sldChg chg="modSp new mod">
        <pc:chgData name="Pablo Bernabeu" userId="22488759-3eb8-4542-8dbd-b58228c87cfe" providerId="ADAL" clId="{3E512DF6-E75E-477E-83F9-CF5054FCA0F7}" dt="2025-02-16T22:18:34.167" v="3107" actId="115"/>
        <pc:sldMkLst>
          <pc:docMk/>
          <pc:sldMk cId="1599192430" sldId="457"/>
        </pc:sldMkLst>
        <pc:spChg chg="mod">
          <ac:chgData name="Pablo Bernabeu" userId="22488759-3eb8-4542-8dbd-b58228c87cfe" providerId="ADAL" clId="{3E512DF6-E75E-477E-83F9-CF5054FCA0F7}" dt="2025-02-16T22:18:34.167" v="3107" actId="115"/>
          <ac:spMkLst>
            <pc:docMk/>
            <pc:sldMk cId="1599192430" sldId="457"/>
            <ac:spMk id="2" creationId="{5A7E8FAC-0956-3531-2DF1-D51493565E34}"/>
          </ac:spMkLst>
        </pc:spChg>
        <pc:spChg chg="mod">
          <ac:chgData name="Pablo Bernabeu" userId="22488759-3eb8-4542-8dbd-b58228c87cfe" providerId="ADAL" clId="{3E512DF6-E75E-477E-83F9-CF5054FCA0F7}" dt="2025-02-16T22:18:34.167" v="3107" actId="115"/>
          <ac:spMkLst>
            <pc:docMk/>
            <pc:sldMk cId="1599192430" sldId="457"/>
            <ac:spMk id="3" creationId="{7B93B78A-BA41-8ED8-98B2-29B4D7FFB4AC}"/>
          </ac:spMkLst>
        </pc:spChg>
      </pc:sldChg>
      <pc:sldChg chg="modSp new del mod">
        <pc:chgData name="Pablo Bernabeu" userId="22488759-3eb8-4542-8dbd-b58228c87cfe" providerId="ADAL" clId="{3E512DF6-E75E-477E-83F9-CF5054FCA0F7}" dt="2025-02-16T20:39:51.916" v="2851" actId="47"/>
        <pc:sldMkLst>
          <pc:docMk/>
          <pc:sldMk cId="3593263600" sldId="458"/>
        </pc:sldMkLst>
      </pc:sldChg>
      <pc:sldChg chg="modSp new mod">
        <pc:chgData name="Pablo Bernabeu" userId="22488759-3eb8-4542-8dbd-b58228c87cfe" providerId="ADAL" clId="{3E512DF6-E75E-477E-83F9-CF5054FCA0F7}" dt="2025-02-16T22:19:29.668" v="3130" actId="1035"/>
        <pc:sldMkLst>
          <pc:docMk/>
          <pc:sldMk cId="3804074546" sldId="459"/>
        </pc:sldMkLst>
        <pc:spChg chg="mod">
          <ac:chgData name="Pablo Bernabeu" userId="22488759-3eb8-4542-8dbd-b58228c87cfe" providerId="ADAL" clId="{3E512DF6-E75E-477E-83F9-CF5054FCA0F7}" dt="2025-02-16T22:19:29.668" v="3130" actId="1035"/>
          <ac:spMkLst>
            <pc:docMk/>
            <pc:sldMk cId="3804074546" sldId="459"/>
            <ac:spMk id="2" creationId="{E902661C-3573-B7FA-92C6-5B0B0F3A125B}"/>
          </ac:spMkLst>
        </pc:spChg>
        <pc:spChg chg="mod">
          <ac:chgData name="Pablo Bernabeu" userId="22488759-3eb8-4542-8dbd-b58228c87cfe" providerId="ADAL" clId="{3E512DF6-E75E-477E-83F9-CF5054FCA0F7}" dt="2025-02-16T22:19:29.668" v="3130" actId="1035"/>
          <ac:spMkLst>
            <pc:docMk/>
            <pc:sldMk cId="3804074546" sldId="459"/>
            <ac:spMk id="3" creationId="{EFDA580A-0F80-2B46-73A9-B706F2FEB88C}"/>
          </ac:spMkLst>
        </pc:spChg>
      </pc:sldChg>
      <pc:sldChg chg="modSp new mod">
        <pc:chgData name="Pablo Bernabeu" userId="22488759-3eb8-4542-8dbd-b58228c87cfe" providerId="ADAL" clId="{3E512DF6-E75E-477E-83F9-CF5054FCA0F7}" dt="2025-02-16T22:19:20.836" v="3125" actId="1035"/>
        <pc:sldMkLst>
          <pc:docMk/>
          <pc:sldMk cId="3736644332" sldId="460"/>
        </pc:sldMkLst>
        <pc:spChg chg="mod">
          <ac:chgData name="Pablo Bernabeu" userId="22488759-3eb8-4542-8dbd-b58228c87cfe" providerId="ADAL" clId="{3E512DF6-E75E-477E-83F9-CF5054FCA0F7}" dt="2025-02-16T22:19:20.836" v="3125" actId="1035"/>
          <ac:spMkLst>
            <pc:docMk/>
            <pc:sldMk cId="3736644332" sldId="460"/>
            <ac:spMk id="2" creationId="{96962348-56D3-0459-1DD1-AE9E1B510A15}"/>
          </ac:spMkLst>
        </pc:spChg>
        <pc:spChg chg="mod">
          <ac:chgData name="Pablo Bernabeu" userId="22488759-3eb8-4542-8dbd-b58228c87cfe" providerId="ADAL" clId="{3E512DF6-E75E-477E-83F9-CF5054FCA0F7}" dt="2025-02-16T22:19:20.836" v="3125" actId="1035"/>
          <ac:spMkLst>
            <pc:docMk/>
            <pc:sldMk cId="3736644332" sldId="460"/>
            <ac:spMk id="3" creationId="{81A38FAE-EC7F-BBAA-303B-A482285C4145}"/>
          </ac:spMkLst>
        </pc:spChg>
      </pc:sldChg>
      <pc:sldChg chg="addSp delSp modSp new mod">
        <pc:chgData name="Pablo Bernabeu" userId="22488759-3eb8-4542-8dbd-b58228c87cfe" providerId="ADAL" clId="{3E512DF6-E75E-477E-83F9-CF5054FCA0F7}" dt="2025-02-16T22:19:06.915" v="3122" actId="115"/>
        <pc:sldMkLst>
          <pc:docMk/>
          <pc:sldMk cId="4103856399" sldId="461"/>
        </pc:sldMkLst>
        <pc:spChg chg="mod">
          <ac:chgData name="Pablo Bernabeu" userId="22488759-3eb8-4542-8dbd-b58228c87cfe" providerId="ADAL" clId="{3E512DF6-E75E-477E-83F9-CF5054FCA0F7}" dt="2025-02-16T22:19:06.915" v="3122" actId="115"/>
          <ac:spMkLst>
            <pc:docMk/>
            <pc:sldMk cId="4103856399" sldId="461"/>
            <ac:spMk id="2" creationId="{9C66ADF1-0281-FD57-F366-552F2000F0AD}"/>
          </ac:spMkLst>
        </pc:spChg>
        <pc:spChg chg="mod">
          <ac:chgData name="Pablo Bernabeu" userId="22488759-3eb8-4542-8dbd-b58228c87cfe" providerId="ADAL" clId="{3E512DF6-E75E-477E-83F9-CF5054FCA0F7}" dt="2025-02-16T22:19:06.915" v="3122" actId="115"/>
          <ac:spMkLst>
            <pc:docMk/>
            <pc:sldMk cId="4103856399" sldId="461"/>
            <ac:spMk id="3" creationId="{15C68BF5-C005-C862-CDA5-AD337ABD87B9}"/>
          </ac:spMkLst>
        </pc:spChg>
      </pc:sldChg>
      <pc:sldChg chg="addSp delSp modSp new mod">
        <pc:chgData name="Pablo Bernabeu" userId="22488759-3eb8-4542-8dbd-b58228c87cfe" providerId="ADAL" clId="{3E512DF6-E75E-477E-83F9-CF5054FCA0F7}" dt="2025-02-16T22:18:54.488" v="3119" actId="115"/>
        <pc:sldMkLst>
          <pc:docMk/>
          <pc:sldMk cId="503003709" sldId="462"/>
        </pc:sldMkLst>
        <pc:spChg chg="mod">
          <ac:chgData name="Pablo Bernabeu" userId="22488759-3eb8-4542-8dbd-b58228c87cfe" providerId="ADAL" clId="{3E512DF6-E75E-477E-83F9-CF5054FCA0F7}" dt="2025-02-16T22:18:54.488" v="3119" actId="115"/>
          <ac:spMkLst>
            <pc:docMk/>
            <pc:sldMk cId="503003709" sldId="462"/>
            <ac:spMk id="3" creationId="{F3578058-6B77-5772-8A80-C2BA7E2C9FEA}"/>
          </ac:spMkLst>
        </pc:spChg>
        <pc:spChg chg="add mod">
          <ac:chgData name="Pablo Bernabeu" userId="22488759-3eb8-4542-8dbd-b58228c87cfe" providerId="ADAL" clId="{3E512DF6-E75E-477E-83F9-CF5054FCA0F7}" dt="2025-02-16T22:18:54.488" v="3119" actId="115"/>
          <ac:spMkLst>
            <pc:docMk/>
            <pc:sldMk cId="503003709" sldId="462"/>
            <ac:spMk id="4" creationId="{EA5D135A-401D-7765-24B3-E182FF22E95D}"/>
          </ac:spMkLst>
        </pc:spChg>
      </pc:sldChg>
      <pc:sldChg chg="modSp new mod">
        <pc:chgData name="Pablo Bernabeu" userId="22488759-3eb8-4542-8dbd-b58228c87cfe" providerId="ADAL" clId="{3E512DF6-E75E-477E-83F9-CF5054FCA0F7}" dt="2025-02-17T22:06:36.507" v="4445" actId="403"/>
        <pc:sldMkLst>
          <pc:docMk/>
          <pc:sldMk cId="3409248920" sldId="463"/>
        </pc:sldMkLst>
        <pc:spChg chg="mod">
          <ac:chgData name="Pablo Bernabeu" userId="22488759-3eb8-4542-8dbd-b58228c87cfe" providerId="ADAL" clId="{3E512DF6-E75E-477E-83F9-CF5054FCA0F7}" dt="2025-02-17T21:57:18.993" v="3805" actId="20577"/>
          <ac:spMkLst>
            <pc:docMk/>
            <pc:sldMk cId="3409248920" sldId="463"/>
            <ac:spMk id="2" creationId="{1578EFF7-DC41-D762-AA87-B38A3C3B5768}"/>
          </ac:spMkLst>
        </pc:spChg>
        <pc:spChg chg="mod">
          <ac:chgData name="Pablo Bernabeu" userId="22488759-3eb8-4542-8dbd-b58228c87cfe" providerId="ADAL" clId="{3E512DF6-E75E-477E-83F9-CF5054FCA0F7}" dt="2025-02-17T22:06:36.507" v="4445" actId="403"/>
          <ac:spMkLst>
            <pc:docMk/>
            <pc:sldMk cId="3409248920" sldId="463"/>
            <ac:spMk id="3" creationId="{DC243D1C-48A2-9B75-14F2-1D243BB6562C}"/>
          </ac:spMkLst>
        </pc:spChg>
      </pc:sldChg>
      <pc:sldMasterChg chg="modSldLayout">
        <pc:chgData name="Pablo Bernabeu" userId="22488759-3eb8-4542-8dbd-b58228c87cfe" providerId="ADAL" clId="{3E512DF6-E75E-477E-83F9-CF5054FCA0F7}" dt="2025-02-16T20:48:57.218" v="2971" actId="478"/>
        <pc:sldMasterMkLst>
          <pc:docMk/>
          <pc:sldMasterMk cId="2805878647" sldId="2147483648"/>
        </pc:sldMasterMkLst>
        <pc:sldLayoutChg chg="delSp mod">
          <pc:chgData name="Pablo Bernabeu" userId="22488759-3eb8-4542-8dbd-b58228c87cfe" providerId="ADAL" clId="{3E512DF6-E75E-477E-83F9-CF5054FCA0F7}" dt="2025-02-16T20:48:57.218" v="2971" actId="478"/>
          <pc:sldLayoutMkLst>
            <pc:docMk/>
            <pc:sldMasterMk cId="2805878647" sldId="2147483648"/>
            <pc:sldLayoutMk cId="3222109654" sldId="2147483650"/>
          </pc:sldLayoutMkLst>
        </pc:sldLayoutChg>
      </pc:sldMasterChg>
    </pc:docChg>
  </pc:docChgLst>
  <pc:docChgLst>
    <pc:chgData name="Pablo Bernabeu" userId="22488759-3eb8-4542-8dbd-b58228c87cfe" providerId="ADAL" clId="{DA86D705-E999-416D-A141-16354A75C189}"/>
    <pc:docChg chg="undo redo custSel addSld delSld modSld sldOrd">
      <pc:chgData name="Pablo Bernabeu" userId="22488759-3eb8-4542-8dbd-b58228c87cfe" providerId="ADAL" clId="{DA86D705-E999-416D-A141-16354A75C189}" dt="2023-11-27T15:30:24.520" v="5527" actId="2165"/>
      <pc:docMkLst>
        <pc:docMk/>
      </pc:docMkLst>
      <pc:sldChg chg="addSp delSp modSp mod setBg">
        <pc:chgData name="Pablo Bernabeu" userId="22488759-3eb8-4542-8dbd-b58228c87cfe" providerId="ADAL" clId="{DA86D705-E999-416D-A141-16354A75C189}" dt="2023-11-26T22:27:52.745" v="4938" actId="1035"/>
        <pc:sldMkLst>
          <pc:docMk/>
          <pc:sldMk cId="3163526559" sldId="256"/>
        </pc:sldMkLst>
      </pc:sldChg>
      <pc:sldChg chg="modSp mod ord">
        <pc:chgData name="Pablo Bernabeu" userId="22488759-3eb8-4542-8dbd-b58228c87cfe" providerId="ADAL" clId="{DA86D705-E999-416D-A141-16354A75C189}" dt="2023-11-26T22:20:13.361" v="4823" actId="20578"/>
        <pc:sldMkLst>
          <pc:docMk/>
          <pc:sldMk cId="4233196736" sldId="257"/>
        </pc:sldMkLst>
      </pc:sldChg>
      <pc:sldChg chg="modSp mod">
        <pc:chgData name="Pablo Bernabeu" userId="22488759-3eb8-4542-8dbd-b58228c87cfe" providerId="ADAL" clId="{DA86D705-E999-416D-A141-16354A75C189}" dt="2023-11-27T13:27:55.480" v="5506"/>
        <pc:sldMkLst>
          <pc:docMk/>
          <pc:sldMk cId="215557063" sldId="328"/>
        </pc:sldMkLst>
      </pc:sldChg>
      <pc:sldChg chg="modSp mod">
        <pc:chgData name="Pablo Bernabeu" userId="22488759-3eb8-4542-8dbd-b58228c87cfe" providerId="ADAL" clId="{DA86D705-E999-416D-A141-16354A75C189}" dt="2023-10-25T13:21:22.682" v="59" actId="14100"/>
        <pc:sldMkLst>
          <pc:docMk/>
          <pc:sldMk cId="4038942156" sldId="338"/>
        </pc:sldMkLst>
      </pc:sldChg>
      <pc:sldChg chg="modSp mod">
        <pc:chgData name="Pablo Bernabeu" userId="22488759-3eb8-4542-8dbd-b58228c87cfe" providerId="ADAL" clId="{DA86D705-E999-416D-A141-16354A75C189}" dt="2023-10-25T13:19:40.494" v="58" actId="207"/>
        <pc:sldMkLst>
          <pc:docMk/>
          <pc:sldMk cId="1768806979" sldId="340"/>
        </pc:sldMkLst>
      </pc:sldChg>
      <pc:sldChg chg="modSp mod ord modCm">
        <pc:chgData name="Pablo Bernabeu" userId="22488759-3eb8-4542-8dbd-b58228c87cfe" providerId="ADAL" clId="{DA86D705-E999-416D-A141-16354A75C189}" dt="2023-11-26T22:20:13.361" v="4823" actId="20578"/>
        <pc:sldMkLst>
          <pc:docMk/>
          <pc:sldMk cId="1253318704" sldId="349"/>
        </pc:sldMkLst>
        <pc:extLst>
          <p:ext xmlns:p="http://schemas.openxmlformats.org/presentationml/2006/main" uri="{D6D511B9-2390-475A-947B-AFAB55BFBCF1}">
            <pc226:cmChg xmlns:pc226="http://schemas.microsoft.com/office/powerpoint/2022/06/main/command" chg="">
              <pc226:chgData name="Pablo Bernabeu" userId="22488759-3eb8-4542-8dbd-b58228c87cfe" providerId="ADAL" clId="{DA86D705-E999-416D-A141-16354A75C189}" dt="2023-11-02T11:22:27.438" v="69"/>
              <pc2:cmMkLst xmlns:pc2="http://schemas.microsoft.com/office/powerpoint/2019/9/main/command">
                <pc:docMk/>
                <pc:sldMk cId="1253318704" sldId="349"/>
                <pc2:cmMk id="{CA0D471F-DA8E-E94B-BC15-8B3035A293B8}"/>
              </pc2:cmMkLst>
              <pc226:cmRplyChg chg="add">
                <pc226:chgData name="Pablo Bernabeu" userId="22488759-3eb8-4542-8dbd-b58228c87cfe" providerId="ADAL" clId="{DA86D705-E999-416D-A141-16354A75C189}" dt="2023-11-02T11:22:27.438" v="69"/>
                <pc2:cmRplyMkLst xmlns:pc2="http://schemas.microsoft.com/office/powerpoint/2019/9/main/command">
                  <pc:docMk/>
                  <pc:sldMk cId="1253318704" sldId="349"/>
                  <pc2:cmMk id="{CA0D471F-DA8E-E94B-BC15-8B3035A293B8}"/>
                  <pc2:cmRplyMk id="{C37A5EB6-BED0-4EBD-ADBF-89C903029AD5}"/>
                </pc2:cmRplyMkLst>
              </pc226:cmRplyChg>
            </pc226:cmChg>
            <pc226:cmChg xmlns:pc226="http://schemas.microsoft.com/office/powerpoint/2022/06/main/command" chg="">
              <pc226:chgData name="Pablo Bernabeu" userId="22488759-3eb8-4542-8dbd-b58228c87cfe" providerId="ADAL" clId="{DA86D705-E999-416D-A141-16354A75C189}" dt="2023-11-02T11:22:36.593" v="70"/>
              <pc2:cmMkLst xmlns:pc2="http://schemas.microsoft.com/office/powerpoint/2019/9/main/command">
                <pc:docMk/>
                <pc:sldMk cId="1253318704" sldId="349"/>
                <pc2:cmMk id="{C3C14D37-69B5-DB46-A538-7B88AFD7465E}"/>
              </pc2:cmMkLst>
              <pc226:cmRplyChg chg="add">
                <pc226:chgData name="Pablo Bernabeu" userId="22488759-3eb8-4542-8dbd-b58228c87cfe" providerId="ADAL" clId="{DA86D705-E999-416D-A141-16354A75C189}" dt="2023-11-02T11:22:36.593" v="70"/>
                <pc2:cmRplyMkLst xmlns:pc2="http://schemas.microsoft.com/office/powerpoint/2019/9/main/command">
                  <pc:docMk/>
                  <pc:sldMk cId="1253318704" sldId="349"/>
                  <pc2:cmMk id="{C3C14D37-69B5-DB46-A538-7B88AFD7465E}"/>
                  <pc2:cmRplyMk id="{DDDFF1BA-402D-4A19-A8BF-EC63878CE8EA}"/>
                </pc2:cmRplyMkLst>
              </pc226:cmRplyChg>
            </pc226:cmChg>
            <pc226:cmChg xmlns:pc226="http://schemas.microsoft.com/office/powerpoint/2022/06/main/command" chg="">
              <pc226:chgData name="Pablo Bernabeu" userId="22488759-3eb8-4542-8dbd-b58228c87cfe" providerId="ADAL" clId="{DA86D705-E999-416D-A141-16354A75C189}" dt="2023-11-02T11:22:46.143" v="71"/>
              <pc2:cmMkLst xmlns:pc2="http://schemas.microsoft.com/office/powerpoint/2019/9/main/command">
                <pc:docMk/>
                <pc:sldMk cId="1253318704" sldId="349"/>
                <pc2:cmMk id="{6120E676-1629-F54D-8C96-04648EFABC57}"/>
              </pc2:cmMkLst>
              <pc226:cmRplyChg chg="add">
                <pc226:chgData name="Pablo Bernabeu" userId="22488759-3eb8-4542-8dbd-b58228c87cfe" providerId="ADAL" clId="{DA86D705-E999-416D-A141-16354A75C189}" dt="2023-11-02T11:22:46.143" v="71"/>
                <pc2:cmRplyMkLst xmlns:pc2="http://schemas.microsoft.com/office/powerpoint/2019/9/main/command">
                  <pc:docMk/>
                  <pc:sldMk cId="1253318704" sldId="349"/>
                  <pc2:cmMk id="{6120E676-1629-F54D-8C96-04648EFABC57}"/>
                  <pc2:cmRplyMk id="{194F33FD-7785-4ACF-9699-855066B32FD8}"/>
                </pc2:cmRplyMkLst>
              </pc226:cmRplyChg>
            </pc226:cmChg>
            <pc226:cmChg xmlns:pc226="http://schemas.microsoft.com/office/powerpoint/2022/06/main/command" chg="">
              <pc226:chgData name="Pablo Bernabeu" userId="22488759-3eb8-4542-8dbd-b58228c87cfe" providerId="ADAL" clId="{DA86D705-E999-416D-A141-16354A75C189}" dt="2023-11-02T11:22:18.186" v="68"/>
              <pc2:cmMkLst xmlns:pc2="http://schemas.microsoft.com/office/powerpoint/2019/9/main/command">
                <pc:docMk/>
                <pc:sldMk cId="1253318704" sldId="349"/>
                <pc2:cmMk id="{BFAE92C5-E792-8D42-A469-2C56842C9ABA}"/>
              </pc2:cmMkLst>
              <pc226:cmRplyChg chg="add">
                <pc226:chgData name="Pablo Bernabeu" userId="22488759-3eb8-4542-8dbd-b58228c87cfe" providerId="ADAL" clId="{DA86D705-E999-416D-A141-16354A75C189}" dt="2023-11-02T11:22:18.186" v="68"/>
                <pc2:cmRplyMkLst xmlns:pc2="http://schemas.microsoft.com/office/powerpoint/2019/9/main/command">
                  <pc:docMk/>
                  <pc:sldMk cId="1253318704" sldId="349"/>
                  <pc2:cmMk id="{BFAE92C5-E792-8D42-A469-2C56842C9ABA}"/>
                  <pc2:cmRplyMk id="{2393335F-5746-4E22-B93E-7489787C2E38}"/>
                </pc2:cmRplyMkLst>
              </pc226:cmRplyChg>
            </pc226:cmChg>
          </p:ext>
        </pc:extLst>
      </pc:sldChg>
      <pc:sldChg chg="modSp mod">
        <pc:chgData name="Pablo Bernabeu" userId="22488759-3eb8-4542-8dbd-b58228c87cfe" providerId="ADAL" clId="{DA86D705-E999-416D-A141-16354A75C189}" dt="2023-11-27T13:27:50.757" v="5505" actId="20577"/>
        <pc:sldMkLst>
          <pc:docMk/>
          <pc:sldMk cId="2124763347" sldId="351"/>
        </pc:sldMkLst>
      </pc:sldChg>
      <pc:sldChg chg="modSp mod">
        <pc:chgData name="Pablo Bernabeu" userId="22488759-3eb8-4542-8dbd-b58228c87cfe" providerId="ADAL" clId="{DA86D705-E999-416D-A141-16354A75C189}" dt="2023-11-27T13:28:00.405" v="5507"/>
        <pc:sldMkLst>
          <pc:docMk/>
          <pc:sldMk cId="4180987762" sldId="352"/>
        </pc:sldMkLst>
      </pc:sldChg>
      <pc:sldChg chg="modSp mod">
        <pc:chgData name="Pablo Bernabeu" userId="22488759-3eb8-4542-8dbd-b58228c87cfe" providerId="ADAL" clId="{DA86D705-E999-416D-A141-16354A75C189}" dt="2023-10-25T13:18:10.726" v="56" actId="207"/>
        <pc:sldMkLst>
          <pc:docMk/>
          <pc:sldMk cId="2191889605" sldId="353"/>
        </pc:sldMkLst>
      </pc:sldChg>
      <pc:sldChg chg="modSp mod ord modCm">
        <pc:chgData name="Pablo Bernabeu" userId="22488759-3eb8-4542-8dbd-b58228c87cfe" providerId="ADAL" clId="{DA86D705-E999-416D-A141-16354A75C189}" dt="2023-11-26T22:20:13.361" v="4823" actId="20578"/>
        <pc:sldMkLst>
          <pc:docMk/>
          <pc:sldMk cId="472588277" sldId="356"/>
        </pc:sldMkLst>
        <pc:extLst>
          <p:ext xmlns:p="http://schemas.openxmlformats.org/presentationml/2006/main" uri="{D6D511B9-2390-475A-947B-AFAB55BFBCF1}">
            <pc226:cmChg xmlns:pc226="http://schemas.microsoft.com/office/powerpoint/2022/06/main/command" chg="">
              <pc226:chgData name="Pablo Bernabeu" userId="22488759-3eb8-4542-8dbd-b58228c87cfe" providerId="ADAL" clId="{DA86D705-E999-416D-A141-16354A75C189}" dt="2023-11-02T11:21:56.118" v="66"/>
              <pc2:cmMkLst xmlns:pc2="http://schemas.microsoft.com/office/powerpoint/2019/9/main/command">
                <pc:docMk/>
                <pc:sldMk cId="472588277" sldId="356"/>
                <pc2:cmMk id="{8E323E11-0336-4CBE-8355-838736F3C6FD}"/>
              </pc2:cmMkLst>
              <pc226:cmRplyChg chg="add">
                <pc226:chgData name="Pablo Bernabeu" userId="22488759-3eb8-4542-8dbd-b58228c87cfe" providerId="ADAL" clId="{DA86D705-E999-416D-A141-16354A75C189}" dt="2023-11-02T11:21:56.118" v="66"/>
                <pc2:cmRplyMkLst xmlns:pc2="http://schemas.microsoft.com/office/powerpoint/2019/9/main/command">
                  <pc:docMk/>
                  <pc:sldMk cId="472588277" sldId="356"/>
                  <pc2:cmMk id="{8E323E11-0336-4CBE-8355-838736F3C6FD}"/>
                  <pc2:cmRplyMk id="{7B08C163-FFFB-422C-AFB0-BB0780F86FF0}"/>
                </pc2:cmRplyMkLst>
              </pc226:cmRplyChg>
            </pc226:cmChg>
            <pc226:cmChg xmlns:pc226="http://schemas.microsoft.com/office/powerpoint/2022/06/main/command" chg="">
              <pc226:chgData name="Pablo Bernabeu" userId="22488759-3eb8-4542-8dbd-b58228c87cfe" providerId="ADAL" clId="{DA86D705-E999-416D-A141-16354A75C189}" dt="2023-11-02T11:21:33.100" v="64"/>
              <pc2:cmMkLst xmlns:pc2="http://schemas.microsoft.com/office/powerpoint/2019/9/main/command">
                <pc:docMk/>
                <pc:sldMk cId="472588277" sldId="356"/>
                <pc2:cmMk id="{24C99B39-314A-453A-99AE-AA965EBE6BBA}"/>
              </pc2:cmMkLst>
              <pc226:cmRplyChg chg="add">
                <pc226:chgData name="Pablo Bernabeu" userId="22488759-3eb8-4542-8dbd-b58228c87cfe" providerId="ADAL" clId="{DA86D705-E999-416D-A141-16354A75C189}" dt="2023-11-02T11:21:33.100" v="64"/>
                <pc2:cmRplyMkLst xmlns:pc2="http://schemas.microsoft.com/office/powerpoint/2019/9/main/command">
                  <pc:docMk/>
                  <pc:sldMk cId="472588277" sldId="356"/>
                  <pc2:cmMk id="{24C99B39-314A-453A-99AE-AA965EBE6BBA}"/>
                  <pc2:cmRplyMk id="{19E83F69-A17D-4ED7-B2B6-4911C4BAD5B0}"/>
                </pc2:cmRplyMkLst>
              </pc226:cmRplyChg>
            </pc226:cmChg>
            <pc226:cmChg xmlns:pc226="http://schemas.microsoft.com/office/powerpoint/2022/06/main/command" chg="">
              <pc226:chgData name="Pablo Bernabeu" userId="22488759-3eb8-4542-8dbd-b58228c87cfe" providerId="ADAL" clId="{DA86D705-E999-416D-A141-16354A75C189}" dt="2023-11-02T12:39:47.145" v="73"/>
              <pc2:cmMkLst xmlns:pc2="http://schemas.microsoft.com/office/powerpoint/2019/9/main/command">
                <pc:docMk/>
                <pc:sldMk cId="472588277" sldId="356"/>
                <pc2:cmMk id="{16C388C7-5C5A-4F04-883A-EE69654B6F70}"/>
              </pc2:cmMkLst>
              <pc226:cmRplyChg chg="add mod">
                <pc226:chgData name="Pablo Bernabeu" userId="22488759-3eb8-4542-8dbd-b58228c87cfe" providerId="ADAL" clId="{DA86D705-E999-416D-A141-16354A75C189}" dt="2023-11-02T12:39:47.145" v="73"/>
                <pc2:cmRplyMkLst xmlns:pc2="http://schemas.microsoft.com/office/powerpoint/2019/9/main/command">
                  <pc:docMk/>
                  <pc:sldMk cId="472588277" sldId="356"/>
                  <pc2:cmMk id="{16C388C7-5C5A-4F04-883A-EE69654B6F70}"/>
                  <pc2:cmRplyMk id="{AC0B6FE5-0821-4E54-83D9-C2C5A9164CFC}"/>
                </pc2:cmRplyMkLst>
              </pc226:cmRplyChg>
            </pc226:cmChg>
            <pc226:cmChg xmlns:pc226="http://schemas.microsoft.com/office/powerpoint/2022/06/main/command" chg="">
              <pc226:chgData name="Pablo Bernabeu" userId="22488759-3eb8-4542-8dbd-b58228c87cfe" providerId="ADAL" clId="{DA86D705-E999-416D-A141-16354A75C189}" dt="2023-11-02T12:42:07.340" v="74"/>
              <pc2:cmMkLst xmlns:pc2="http://schemas.microsoft.com/office/powerpoint/2019/9/main/command">
                <pc:docMk/>
                <pc:sldMk cId="472588277" sldId="356"/>
                <pc2:cmMk id="{EE0FDCE2-5EA1-4C12-9AE7-3C5F51D7B9E5}"/>
              </pc2:cmMkLst>
              <pc226:cmRplyChg chg="add mod">
                <pc226:chgData name="Pablo Bernabeu" userId="22488759-3eb8-4542-8dbd-b58228c87cfe" providerId="ADAL" clId="{DA86D705-E999-416D-A141-16354A75C189}" dt="2023-11-02T12:42:07.340" v="74"/>
                <pc2:cmRplyMkLst xmlns:pc2="http://schemas.microsoft.com/office/powerpoint/2019/9/main/command">
                  <pc:docMk/>
                  <pc:sldMk cId="472588277" sldId="356"/>
                  <pc2:cmMk id="{EE0FDCE2-5EA1-4C12-9AE7-3C5F51D7B9E5}"/>
                  <pc2:cmRplyMk id="{E5C3157C-4163-4BA0-A55E-16F35F0F78AD}"/>
                </pc2:cmRplyMkLst>
              </pc226:cmRplyChg>
            </pc226:cmChg>
          </p:ext>
        </pc:extLst>
      </pc:sldChg>
      <pc:sldChg chg="modSp mod">
        <pc:chgData name="Pablo Bernabeu" userId="22488759-3eb8-4542-8dbd-b58228c87cfe" providerId="ADAL" clId="{DA86D705-E999-416D-A141-16354A75C189}" dt="2023-11-26T20:58:46.319" v="2420" actId="14100"/>
        <pc:sldMkLst>
          <pc:docMk/>
          <pc:sldMk cId="1547486506" sldId="357"/>
        </pc:sldMkLst>
      </pc:sldChg>
      <pc:sldChg chg="modSp mod">
        <pc:chgData name="Pablo Bernabeu" userId="22488759-3eb8-4542-8dbd-b58228c87cfe" providerId="ADAL" clId="{DA86D705-E999-416D-A141-16354A75C189}" dt="2023-11-26T21:01:27.536" v="2498" actId="1035"/>
        <pc:sldMkLst>
          <pc:docMk/>
          <pc:sldMk cId="1516378167" sldId="358"/>
        </pc:sldMkLst>
      </pc:sldChg>
      <pc:sldChg chg="modSp mod">
        <pc:chgData name="Pablo Bernabeu" userId="22488759-3eb8-4542-8dbd-b58228c87cfe" providerId="ADAL" clId="{DA86D705-E999-416D-A141-16354A75C189}" dt="2023-11-26T21:36:46.040" v="3052" actId="20577"/>
        <pc:sldMkLst>
          <pc:docMk/>
          <pc:sldMk cId="1021488797" sldId="360"/>
        </pc:sldMkLst>
      </pc:sldChg>
      <pc:sldChg chg="modSp mod">
        <pc:chgData name="Pablo Bernabeu" userId="22488759-3eb8-4542-8dbd-b58228c87cfe" providerId="ADAL" clId="{DA86D705-E999-416D-A141-16354A75C189}" dt="2023-11-26T19:41:49.246" v="1735" actId="1037"/>
        <pc:sldMkLst>
          <pc:docMk/>
          <pc:sldMk cId="3719341133" sldId="364"/>
        </pc:sldMkLst>
      </pc:sldChg>
      <pc:sldChg chg="modSp mod">
        <pc:chgData name="Pablo Bernabeu" userId="22488759-3eb8-4542-8dbd-b58228c87cfe" providerId="ADAL" clId="{DA86D705-E999-416D-A141-16354A75C189}" dt="2023-11-26T22:31:16.122" v="4972" actId="1038"/>
        <pc:sldMkLst>
          <pc:docMk/>
          <pc:sldMk cId="1804958793" sldId="369"/>
        </pc:sldMkLst>
      </pc:sldChg>
      <pc:sldChg chg="modSp mod">
        <pc:chgData name="Pablo Bernabeu" userId="22488759-3eb8-4542-8dbd-b58228c87cfe" providerId="ADAL" clId="{DA86D705-E999-416D-A141-16354A75C189}" dt="2023-11-26T19:41:25.631" v="1712" actId="1038"/>
        <pc:sldMkLst>
          <pc:docMk/>
          <pc:sldMk cId="2103851453" sldId="371"/>
        </pc:sldMkLst>
      </pc:sldChg>
      <pc:sldChg chg="modSp mod">
        <pc:chgData name="Pablo Bernabeu" userId="22488759-3eb8-4542-8dbd-b58228c87cfe" providerId="ADAL" clId="{DA86D705-E999-416D-A141-16354A75C189}" dt="2023-11-26T19:41:37.157" v="1726" actId="1037"/>
        <pc:sldMkLst>
          <pc:docMk/>
          <pc:sldMk cId="1853203818" sldId="372"/>
        </pc:sldMkLst>
      </pc:sldChg>
      <pc:sldChg chg="modSp mod">
        <pc:chgData name="Pablo Bernabeu" userId="22488759-3eb8-4542-8dbd-b58228c87cfe" providerId="ADAL" clId="{DA86D705-E999-416D-A141-16354A75C189}" dt="2023-11-26T21:34:29.760" v="3004" actId="113"/>
        <pc:sldMkLst>
          <pc:docMk/>
          <pc:sldMk cId="3118906696" sldId="377"/>
        </pc:sldMkLst>
      </pc:sldChg>
      <pc:sldChg chg="modSp mod ord">
        <pc:chgData name="Pablo Bernabeu" userId="22488759-3eb8-4542-8dbd-b58228c87cfe" providerId="ADAL" clId="{DA86D705-E999-416D-A141-16354A75C189}" dt="2023-11-27T15:30:24.520" v="5527" actId="2165"/>
        <pc:sldMkLst>
          <pc:docMk/>
          <pc:sldMk cId="2629422157" sldId="381"/>
        </pc:sldMkLst>
      </pc:sldChg>
      <pc:sldChg chg="modSp del mod">
        <pc:chgData name="Pablo Bernabeu" userId="22488759-3eb8-4542-8dbd-b58228c87cfe" providerId="ADAL" clId="{DA86D705-E999-416D-A141-16354A75C189}" dt="2023-11-26T21:28:29.062" v="2954" actId="47"/>
        <pc:sldMkLst>
          <pc:docMk/>
          <pc:sldMk cId="3768190045" sldId="382"/>
        </pc:sldMkLst>
      </pc:sldChg>
      <pc:sldChg chg="addSp delSp modSp add del mod">
        <pc:chgData name="Pablo Bernabeu" userId="22488759-3eb8-4542-8dbd-b58228c87cfe" providerId="ADAL" clId="{DA86D705-E999-416D-A141-16354A75C189}" dt="2023-11-26T21:28:30.329" v="2955" actId="47"/>
        <pc:sldMkLst>
          <pc:docMk/>
          <pc:sldMk cId="2143130085" sldId="383"/>
        </pc:sldMkLst>
      </pc:sldChg>
      <pc:sldChg chg="addSp delSp modSp new del mod">
        <pc:chgData name="Pablo Bernabeu" userId="22488759-3eb8-4542-8dbd-b58228c87cfe" providerId="ADAL" clId="{DA86D705-E999-416D-A141-16354A75C189}" dt="2023-10-25T13:13:23.921" v="5" actId="47"/>
        <pc:sldMkLst>
          <pc:docMk/>
          <pc:sldMk cId="4197554497" sldId="383"/>
        </pc:sldMkLst>
      </pc:sldChg>
      <pc:sldChg chg="addSp delSp modSp new add del mod ord">
        <pc:chgData name="Pablo Bernabeu" userId="22488759-3eb8-4542-8dbd-b58228c87cfe" providerId="ADAL" clId="{DA86D705-E999-416D-A141-16354A75C189}" dt="2023-11-26T22:20:25.332" v="4827" actId="47"/>
        <pc:sldMkLst>
          <pc:docMk/>
          <pc:sldMk cId="381881350" sldId="384"/>
        </pc:sldMkLst>
      </pc:sldChg>
      <pc:sldChg chg="addSp delSp modSp new del mod">
        <pc:chgData name="Pablo Bernabeu" userId="22488759-3eb8-4542-8dbd-b58228c87cfe" providerId="ADAL" clId="{DA86D705-E999-416D-A141-16354A75C189}" dt="2023-11-26T21:35:29.505" v="3025" actId="47"/>
        <pc:sldMkLst>
          <pc:docMk/>
          <pc:sldMk cId="645909138" sldId="385"/>
        </pc:sldMkLst>
      </pc:sldChg>
      <pc:sldChg chg="addSp delSp modSp new mod setBg">
        <pc:chgData name="Pablo Bernabeu" userId="22488759-3eb8-4542-8dbd-b58228c87cfe" providerId="ADAL" clId="{DA86D705-E999-416D-A141-16354A75C189}" dt="2023-11-27T13:36:08.077" v="5525" actId="113"/>
        <pc:sldMkLst>
          <pc:docMk/>
          <pc:sldMk cId="1809670141" sldId="386"/>
        </pc:sldMkLst>
      </pc:sldChg>
      <pc:sldChg chg="addSp delSp modSp new mod">
        <pc:chgData name="Pablo Bernabeu" userId="22488759-3eb8-4542-8dbd-b58228c87cfe" providerId="ADAL" clId="{DA86D705-E999-416D-A141-16354A75C189}" dt="2023-11-26T21:34:36.187" v="3020" actId="1038"/>
        <pc:sldMkLst>
          <pc:docMk/>
          <pc:sldMk cId="1069525729" sldId="387"/>
        </pc:sldMkLst>
      </pc:sldChg>
      <pc:sldChg chg="addSp delSp modSp add mod ord">
        <pc:chgData name="Pablo Bernabeu" userId="22488759-3eb8-4542-8dbd-b58228c87cfe" providerId="ADAL" clId="{DA86D705-E999-416D-A141-16354A75C189}" dt="2023-11-27T09:18:20.492" v="5453" actId="20577"/>
        <pc:sldMkLst>
          <pc:docMk/>
          <pc:sldMk cId="2613369236" sldId="388"/>
        </pc:sldMkLst>
      </pc:sldChg>
      <pc:sldChg chg="modSp add del mod">
        <pc:chgData name="Pablo Bernabeu" userId="22488759-3eb8-4542-8dbd-b58228c87cfe" providerId="ADAL" clId="{DA86D705-E999-416D-A141-16354A75C189}" dt="2023-11-26T21:10:17.148" v="2592" actId="47"/>
        <pc:sldMkLst>
          <pc:docMk/>
          <pc:sldMk cId="27941042" sldId="389"/>
        </pc:sldMkLst>
      </pc:sldChg>
      <pc:sldChg chg="modSp add mod ord">
        <pc:chgData name="Pablo Bernabeu" userId="22488759-3eb8-4542-8dbd-b58228c87cfe" providerId="ADAL" clId="{DA86D705-E999-416D-A141-16354A75C189}" dt="2023-11-27T13:28:16.260" v="5510" actId="20577"/>
        <pc:sldMkLst>
          <pc:docMk/>
          <pc:sldMk cId="2105990139" sldId="390"/>
        </pc:sldMkLst>
      </pc:sldChg>
      <pc:sldChg chg="modSp add mod">
        <pc:chgData name="Pablo Bernabeu" userId="22488759-3eb8-4542-8dbd-b58228c87cfe" providerId="ADAL" clId="{DA86D705-E999-416D-A141-16354A75C189}" dt="2023-11-26T21:35:20.341" v="3023" actId="20577"/>
        <pc:sldMkLst>
          <pc:docMk/>
          <pc:sldMk cId="3434226429" sldId="391"/>
        </pc:sldMkLst>
      </pc:sldChg>
      <pc:sldChg chg="modSp add mod">
        <pc:chgData name="Pablo Bernabeu" userId="22488759-3eb8-4542-8dbd-b58228c87cfe" providerId="ADAL" clId="{DA86D705-E999-416D-A141-16354A75C189}" dt="2023-11-26T21:35:38.291" v="3026" actId="6549"/>
        <pc:sldMkLst>
          <pc:docMk/>
          <pc:sldMk cId="3977916788" sldId="392"/>
        </pc:sldMkLst>
      </pc:sldChg>
      <pc:sldChg chg="modSp add mod">
        <pc:chgData name="Pablo Bernabeu" userId="22488759-3eb8-4542-8dbd-b58228c87cfe" providerId="ADAL" clId="{DA86D705-E999-416D-A141-16354A75C189}" dt="2023-11-26T21:35:48.578" v="3030" actId="20577"/>
        <pc:sldMkLst>
          <pc:docMk/>
          <pc:sldMk cId="643936530" sldId="393"/>
        </pc:sldMkLst>
      </pc:sldChg>
      <pc:sldChg chg="modSp add mod">
        <pc:chgData name="Pablo Bernabeu" userId="22488759-3eb8-4542-8dbd-b58228c87cfe" providerId="ADAL" clId="{DA86D705-E999-416D-A141-16354A75C189}" dt="2023-11-26T21:35:59.979" v="3033" actId="20577"/>
        <pc:sldMkLst>
          <pc:docMk/>
          <pc:sldMk cId="3746251118" sldId="394"/>
        </pc:sldMkLst>
      </pc:sldChg>
      <pc:sldChg chg="modSp add mod">
        <pc:chgData name="Pablo Bernabeu" userId="22488759-3eb8-4542-8dbd-b58228c87cfe" providerId="ADAL" clId="{DA86D705-E999-416D-A141-16354A75C189}" dt="2023-11-26T21:36:03.983" v="3034" actId="20577"/>
        <pc:sldMkLst>
          <pc:docMk/>
          <pc:sldMk cId="1857782304" sldId="395"/>
        </pc:sldMkLst>
      </pc:sldChg>
      <pc:sldChg chg="add">
        <pc:chgData name="Pablo Bernabeu" userId="22488759-3eb8-4542-8dbd-b58228c87cfe" providerId="ADAL" clId="{DA86D705-E999-416D-A141-16354A75C189}" dt="2023-11-26T21:35:41.393" v="3029"/>
        <pc:sldMkLst>
          <pc:docMk/>
          <pc:sldMk cId="1584174243" sldId="396"/>
        </pc:sldMkLst>
      </pc:sldChg>
      <pc:sldChg chg="modSp new mod ord">
        <pc:chgData name="Pablo Bernabeu" userId="22488759-3eb8-4542-8dbd-b58228c87cfe" providerId="ADAL" clId="{DA86D705-E999-416D-A141-16354A75C189}" dt="2023-11-27T13:28:24.391" v="5512" actId="113"/>
        <pc:sldMkLst>
          <pc:docMk/>
          <pc:sldMk cId="3923225290" sldId="397"/>
        </pc:sldMkLst>
      </pc:sldChg>
      <pc:sldChg chg="modSp add mod ord">
        <pc:chgData name="Pablo Bernabeu" userId="22488759-3eb8-4542-8dbd-b58228c87cfe" providerId="ADAL" clId="{DA86D705-E999-416D-A141-16354A75C189}" dt="2023-11-26T22:21:03.351" v="4852"/>
        <pc:sldMkLst>
          <pc:docMk/>
          <pc:sldMk cId="2121060319" sldId="398"/>
        </pc:sldMkLst>
      </pc:sldChg>
      <pc:sldChg chg="addSp delSp modSp add mod">
        <pc:chgData name="Pablo Bernabeu" userId="22488759-3eb8-4542-8dbd-b58228c87cfe" providerId="ADAL" clId="{DA86D705-E999-416D-A141-16354A75C189}" dt="2023-11-27T09:19:55.336" v="5485"/>
        <pc:sldMkLst>
          <pc:docMk/>
          <pc:sldMk cId="1555509236" sldId="399"/>
        </pc:sldMkLst>
      </pc:sldChg>
      <pc:sldChg chg="modSp add mod ord">
        <pc:chgData name="Pablo Bernabeu" userId="22488759-3eb8-4542-8dbd-b58228c87cfe" providerId="ADAL" clId="{DA86D705-E999-416D-A141-16354A75C189}" dt="2023-11-27T09:14:58.212" v="5364" actId="20577"/>
        <pc:sldMkLst>
          <pc:docMk/>
          <pc:sldMk cId="552012058" sldId="400"/>
        </pc:sldMkLst>
      </pc:sldChg>
      <pc:sldChg chg="modSp add mod ord">
        <pc:chgData name="Pablo Bernabeu" userId="22488759-3eb8-4542-8dbd-b58228c87cfe" providerId="ADAL" clId="{DA86D705-E999-416D-A141-16354A75C189}" dt="2023-11-27T13:28:37.128" v="5517" actId="20577"/>
        <pc:sldMkLst>
          <pc:docMk/>
          <pc:sldMk cId="2235010292" sldId="401"/>
        </pc:sldMkLst>
      </pc:sldChg>
      <pc:sldChg chg="modSp add mod">
        <pc:chgData name="Pablo Bernabeu" userId="22488759-3eb8-4542-8dbd-b58228c87cfe" providerId="ADAL" clId="{DA86D705-E999-416D-A141-16354A75C189}" dt="2023-11-26T22:20:34.587" v="4847" actId="403"/>
        <pc:sldMkLst>
          <pc:docMk/>
          <pc:sldMk cId="244105205" sldId="402"/>
        </pc:sldMkLst>
      </pc:sldChg>
      <pc:sldChg chg="modSp add mod ord">
        <pc:chgData name="Pablo Bernabeu" userId="22488759-3eb8-4542-8dbd-b58228c87cfe" providerId="ADAL" clId="{DA86D705-E999-416D-A141-16354A75C189}" dt="2023-11-26T22:21:27.938" v="4857" actId="14100"/>
        <pc:sldMkLst>
          <pc:docMk/>
          <pc:sldMk cId="1055623303" sldId="403"/>
        </pc:sldMkLst>
      </pc:sldChg>
      <pc:sldChg chg="modSp add mod ord">
        <pc:chgData name="Pablo Bernabeu" userId="22488759-3eb8-4542-8dbd-b58228c87cfe" providerId="ADAL" clId="{DA86D705-E999-416D-A141-16354A75C189}" dt="2023-11-27T13:28:30.642" v="5514" actId="20577"/>
        <pc:sldMkLst>
          <pc:docMk/>
          <pc:sldMk cId="3211009889" sldId="404"/>
        </pc:sldMkLst>
      </pc:sldChg>
    </pc:docChg>
  </pc:docChgLst>
  <pc:docChgLst>
    <pc:chgData name="Pablo Bernabeu" userId="22488759-3eb8-4542-8dbd-b58228c87cfe" providerId="ADAL" clId="{D4516E98-C614-47E7-9388-E194E9FFC662}"/>
    <pc:docChg chg="undo custSel modSld">
      <pc:chgData name="Pablo Bernabeu" userId="22488759-3eb8-4542-8dbd-b58228c87cfe" providerId="ADAL" clId="{D4516E98-C614-47E7-9388-E194E9FFC662}" dt="2024-03-11T15:08:10.214" v="151" actId="20577"/>
      <pc:docMkLst>
        <pc:docMk/>
      </pc:docMkLst>
      <pc:sldChg chg="modSp mod">
        <pc:chgData name="Pablo Bernabeu" userId="22488759-3eb8-4542-8dbd-b58228c87cfe" providerId="ADAL" clId="{D4516E98-C614-47E7-9388-E194E9FFC662}" dt="2024-03-11T15:08:10.214" v="151" actId="20577"/>
        <pc:sldMkLst>
          <pc:docMk/>
          <pc:sldMk cId="3163526559" sldId="256"/>
        </pc:sldMkLst>
      </pc:sldChg>
      <pc:sldChg chg="delCm">
        <pc:chgData name="Pablo Bernabeu" userId="22488759-3eb8-4542-8dbd-b58228c87cfe" providerId="ADAL" clId="{D4516E98-C614-47E7-9388-E194E9FFC662}" dt="2024-03-11T15:03:32.696" v="83"/>
        <pc:sldMkLst>
          <pc:docMk/>
          <pc:sldMk cId="4233196736" sldId="257"/>
        </pc:sldMkLst>
        <pc:extLst>
          <p:ext xmlns:p="http://schemas.openxmlformats.org/presentationml/2006/main" uri="{D6D511B9-2390-475A-947B-AFAB55BFBCF1}">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233196736" sldId="257"/>
                <pc2:cmMk id="{B895293F-63A7-E244-B259-C9FF2804F820}"/>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233196736" sldId="257"/>
                <pc2:cmMk id="{5F63895F-0058-1440-BB8B-7621ED3B47E0}"/>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233196736" sldId="257"/>
                <pc2:cmMk id="{1F9F1EE2-9371-0741-B600-84AC7A1395B1}"/>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233196736" sldId="257"/>
                <pc2:cmMk id="{936CDDE9-4A24-3E4A-BEC2-1777EA61BA55}"/>
              </pc2:cmMkLst>
            </pc226:cmChg>
          </p:ext>
        </pc:extLst>
      </pc:sldChg>
      <pc:sldChg chg="delCm">
        <pc:chgData name="Pablo Bernabeu" userId="22488759-3eb8-4542-8dbd-b58228c87cfe" providerId="ADAL" clId="{D4516E98-C614-47E7-9388-E194E9FFC662}" dt="2024-03-11T15:03:32.696" v="83"/>
        <pc:sldMkLst>
          <pc:docMk/>
          <pc:sldMk cId="3867219491" sldId="330"/>
        </pc:sldMkLst>
        <pc:extLst>
          <p:ext xmlns:p="http://schemas.openxmlformats.org/presentationml/2006/main" uri="{D6D511B9-2390-475A-947B-AFAB55BFBCF1}">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3867219491" sldId="330"/>
                <pc2:cmMk id="{167175CB-0B2C-1440-AD35-2F09E06DCD55}"/>
              </pc2:cmMkLst>
            </pc226:cmChg>
          </p:ext>
        </pc:extLst>
      </pc:sldChg>
      <pc:sldChg chg="delCm">
        <pc:chgData name="Pablo Bernabeu" userId="22488759-3eb8-4542-8dbd-b58228c87cfe" providerId="ADAL" clId="{D4516E98-C614-47E7-9388-E194E9FFC662}" dt="2024-03-11T15:03:32.696" v="83"/>
        <pc:sldMkLst>
          <pc:docMk/>
          <pc:sldMk cId="1253318704" sldId="349"/>
        </pc:sldMkLst>
        <pc:extLst>
          <p:ext xmlns:p="http://schemas.openxmlformats.org/presentationml/2006/main" uri="{D6D511B9-2390-475A-947B-AFAB55BFBCF1}">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1253318704" sldId="349"/>
                <pc2:cmMk id="{CA0D471F-DA8E-E94B-BC15-8B3035A293B8}"/>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1253318704" sldId="349"/>
                <pc2:cmMk id="{C3C14D37-69B5-DB46-A538-7B88AFD7465E}"/>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1253318704" sldId="349"/>
                <pc2:cmMk id="{6120E676-1629-F54D-8C96-04648EFABC57}"/>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1253318704" sldId="349"/>
                <pc2:cmMk id="{BFAE92C5-E792-8D42-A469-2C56842C9ABA}"/>
              </pc2:cmMkLst>
            </pc226:cmChg>
          </p:ext>
        </pc:extLst>
      </pc:sldChg>
      <pc:sldChg chg="delCm">
        <pc:chgData name="Pablo Bernabeu" userId="22488759-3eb8-4542-8dbd-b58228c87cfe" providerId="ADAL" clId="{D4516E98-C614-47E7-9388-E194E9FFC662}" dt="2024-03-11T15:03:32.696" v="83"/>
        <pc:sldMkLst>
          <pc:docMk/>
          <pc:sldMk cId="472588277" sldId="356"/>
        </pc:sldMkLst>
        <pc:extLst>
          <p:ext xmlns:p="http://schemas.openxmlformats.org/presentationml/2006/main" uri="{D6D511B9-2390-475A-947B-AFAB55BFBCF1}">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72588277" sldId="356"/>
                <pc2:cmMk id="{8E323E11-0336-4CBE-8355-838736F3C6FD}"/>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72588277" sldId="356"/>
                <pc2:cmMk id="{24C99B39-314A-453A-99AE-AA965EBE6BBA}"/>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72588277" sldId="356"/>
                <pc2:cmMk id="{16C388C7-5C5A-4F04-883A-EE69654B6F70}"/>
              </pc2:cmMkLst>
            </pc226:cmChg>
            <pc226:cmChg xmlns:pc226="http://schemas.microsoft.com/office/powerpoint/2022/06/main/command" chg="del">
              <pc226:chgData name="Pablo Bernabeu" userId="22488759-3eb8-4542-8dbd-b58228c87cfe" providerId="ADAL" clId="{D4516E98-C614-47E7-9388-E194E9FFC662}" dt="2024-03-11T15:03:32.696" v="83"/>
              <pc2:cmMkLst xmlns:pc2="http://schemas.microsoft.com/office/powerpoint/2019/9/main/command">
                <pc:docMk/>
                <pc:sldMk cId="472588277" sldId="356"/>
                <pc2:cmMk id="{EE0FDCE2-5EA1-4C12-9AE7-3C5F51D7B9E5}"/>
              </pc2:cmMkLst>
            </pc226:cmChg>
          </p:ext>
        </pc:extLst>
      </pc:sldChg>
    </pc:docChg>
  </pc:docChgLst>
  <pc:docChgLst>
    <pc:chgData name="Pablo Bernabeu" userId="22488759-3eb8-4542-8dbd-b58228c87cfe" providerId="ADAL" clId="{BED886F0-0594-4D55-9353-92940F459058}"/>
    <pc:docChg chg="undo redo custSel addSld delSld modSld sldOrd">
      <pc:chgData name="Pablo Bernabeu" userId="22488759-3eb8-4542-8dbd-b58228c87cfe" providerId="ADAL" clId="{BED886F0-0594-4D55-9353-92940F459058}" dt="2025-02-13T10:14:31.025" v="3863"/>
      <pc:docMkLst>
        <pc:docMk/>
      </pc:docMkLst>
      <pc:sldChg chg="addSp delSp modSp del mod setBg">
        <pc:chgData name="Pablo Bernabeu" userId="22488759-3eb8-4542-8dbd-b58228c87cfe" providerId="ADAL" clId="{BED886F0-0594-4D55-9353-92940F459058}" dt="2025-02-13T06:41:04.874" v="215" actId="47"/>
        <pc:sldMkLst>
          <pc:docMk/>
          <pc:sldMk cId="3163526559" sldId="256"/>
        </pc:sldMkLst>
      </pc:sldChg>
      <pc:sldChg chg="modSp mod">
        <pc:chgData name="Pablo Bernabeu" userId="22488759-3eb8-4542-8dbd-b58228c87cfe" providerId="ADAL" clId="{BED886F0-0594-4D55-9353-92940F459058}" dt="2025-02-13T07:37:30.765" v="1460" actId="14100"/>
        <pc:sldMkLst>
          <pc:docMk/>
          <pc:sldMk cId="4038942156" sldId="338"/>
        </pc:sldMkLst>
        <pc:spChg chg="mod">
          <ac:chgData name="Pablo Bernabeu" userId="22488759-3eb8-4542-8dbd-b58228c87cfe" providerId="ADAL" clId="{BED886F0-0594-4D55-9353-92940F459058}" dt="2025-02-13T07:37:30.765" v="1460" actId="14100"/>
          <ac:spMkLst>
            <pc:docMk/>
            <pc:sldMk cId="4038942156" sldId="338"/>
            <ac:spMk id="3" creationId="{7831B888-3064-E15C-1E44-A8CBF7037A0A}"/>
          </ac:spMkLst>
        </pc:spChg>
      </pc:sldChg>
      <pc:sldChg chg="del">
        <pc:chgData name="Pablo Bernabeu" userId="22488759-3eb8-4542-8dbd-b58228c87cfe" providerId="ADAL" clId="{BED886F0-0594-4D55-9353-92940F459058}" dt="2025-02-13T07:59:18.261" v="2133" actId="47"/>
        <pc:sldMkLst>
          <pc:docMk/>
          <pc:sldMk cId="3719341133" sldId="364"/>
        </pc:sldMkLst>
      </pc:sldChg>
      <pc:sldChg chg="del">
        <pc:chgData name="Pablo Bernabeu" userId="22488759-3eb8-4542-8dbd-b58228c87cfe" providerId="ADAL" clId="{BED886F0-0594-4D55-9353-92940F459058}" dt="2025-02-13T07:58:52.839" v="2131" actId="47"/>
        <pc:sldMkLst>
          <pc:docMk/>
          <pc:sldMk cId="570632314" sldId="365"/>
        </pc:sldMkLst>
      </pc:sldChg>
      <pc:sldChg chg="del">
        <pc:chgData name="Pablo Bernabeu" userId="22488759-3eb8-4542-8dbd-b58228c87cfe" providerId="ADAL" clId="{BED886F0-0594-4D55-9353-92940F459058}" dt="2025-02-13T07:59:18.261" v="2133" actId="47"/>
        <pc:sldMkLst>
          <pc:docMk/>
          <pc:sldMk cId="2970905170" sldId="366"/>
        </pc:sldMkLst>
      </pc:sldChg>
      <pc:sldChg chg="del">
        <pc:chgData name="Pablo Bernabeu" userId="22488759-3eb8-4542-8dbd-b58228c87cfe" providerId="ADAL" clId="{BED886F0-0594-4D55-9353-92940F459058}" dt="2025-02-13T07:58:52.839" v="2131" actId="47"/>
        <pc:sldMkLst>
          <pc:docMk/>
          <pc:sldMk cId="3209409802" sldId="367"/>
        </pc:sldMkLst>
      </pc:sldChg>
      <pc:sldChg chg="modSp mod">
        <pc:chgData name="Pablo Bernabeu" userId="22488759-3eb8-4542-8dbd-b58228c87cfe" providerId="ADAL" clId="{BED886F0-0594-4D55-9353-92940F459058}" dt="2025-02-13T07:59:25.003" v="2134" actId="20577"/>
        <pc:sldMkLst>
          <pc:docMk/>
          <pc:sldMk cId="925540173" sldId="368"/>
        </pc:sldMkLst>
        <pc:spChg chg="mod">
          <ac:chgData name="Pablo Bernabeu" userId="22488759-3eb8-4542-8dbd-b58228c87cfe" providerId="ADAL" clId="{BED886F0-0594-4D55-9353-92940F459058}" dt="2025-02-13T07:59:25.003" v="2134" actId="20577"/>
          <ac:spMkLst>
            <pc:docMk/>
            <pc:sldMk cId="925540173" sldId="368"/>
            <ac:spMk id="3" creationId="{96F7CEE8-213B-FDFF-8F20-C93DB92D00FD}"/>
          </ac:spMkLst>
        </pc:spChg>
      </pc:sldChg>
      <pc:sldChg chg="del">
        <pc:chgData name="Pablo Bernabeu" userId="22488759-3eb8-4542-8dbd-b58228c87cfe" providerId="ADAL" clId="{BED886F0-0594-4D55-9353-92940F459058}" dt="2025-02-13T07:58:52.839" v="2131" actId="47"/>
        <pc:sldMkLst>
          <pc:docMk/>
          <pc:sldMk cId="2103851453" sldId="371"/>
        </pc:sldMkLst>
      </pc:sldChg>
      <pc:sldChg chg="del">
        <pc:chgData name="Pablo Bernabeu" userId="22488759-3eb8-4542-8dbd-b58228c87cfe" providerId="ADAL" clId="{BED886F0-0594-4D55-9353-92940F459058}" dt="2025-02-13T07:58:52.839" v="2131" actId="47"/>
        <pc:sldMkLst>
          <pc:docMk/>
          <pc:sldMk cId="1853203818" sldId="372"/>
        </pc:sldMkLst>
      </pc:sldChg>
      <pc:sldChg chg="del">
        <pc:chgData name="Pablo Bernabeu" userId="22488759-3eb8-4542-8dbd-b58228c87cfe" providerId="ADAL" clId="{BED886F0-0594-4D55-9353-92940F459058}" dt="2025-02-13T07:58:52.839" v="2131" actId="47"/>
        <pc:sldMkLst>
          <pc:docMk/>
          <pc:sldMk cId="1906548924" sldId="373"/>
        </pc:sldMkLst>
      </pc:sldChg>
      <pc:sldChg chg="del">
        <pc:chgData name="Pablo Bernabeu" userId="22488759-3eb8-4542-8dbd-b58228c87cfe" providerId="ADAL" clId="{BED886F0-0594-4D55-9353-92940F459058}" dt="2025-02-13T07:58:52.839" v="2131" actId="47"/>
        <pc:sldMkLst>
          <pc:docMk/>
          <pc:sldMk cId="354674608" sldId="374"/>
        </pc:sldMkLst>
      </pc:sldChg>
      <pc:sldChg chg="addSp delSp modSp mod">
        <pc:chgData name="Pablo Bernabeu" userId="22488759-3eb8-4542-8dbd-b58228c87cfe" providerId="ADAL" clId="{BED886F0-0594-4D55-9353-92940F459058}" dt="2025-02-13T07:12:57.684" v="901" actId="20577"/>
        <pc:sldMkLst>
          <pc:docMk/>
          <pc:sldMk cId="1960899340" sldId="375"/>
        </pc:sldMkLst>
        <pc:spChg chg="mod">
          <ac:chgData name="Pablo Bernabeu" userId="22488759-3eb8-4542-8dbd-b58228c87cfe" providerId="ADAL" clId="{BED886F0-0594-4D55-9353-92940F459058}" dt="2025-02-13T07:12:57.684" v="901" actId="20577"/>
          <ac:spMkLst>
            <pc:docMk/>
            <pc:sldMk cId="1960899340" sldId="375"/>
            <ac:spMk id="2" creationId="{5B70B3A0-AB6C-924B-DD79-E9941D670729}"/>
          </ac:spMkLst>
        </pc:spChg>
      </pc:sldChg>
      <pc:sldChg chg="modSp mod">
        <pc:chgData name="Pablo Bernabeu" userId="22488759-3eb8-4542-8dbd-b58228c87cfe" providerId="ADAL" clId="{BED886F0-0594-4D55-9353-92940F459058}" dt="2025-02-13T07:08:12.204" v="791" actId="20577"/>
        <pc:sldMkLst>
          <pc:docMk/>
          <pc:sldMk cId="3836857833" sldId="376"/>
        </pc:sldMkLst>
        <pc:spChg chg="mod">
          <ac:chgData name="Pablo Bernabeu" userId="22488759-3eb8-4542-8dbd-b58228c87cfe" providerId="ADAL" clId="{BED886F0-0594-4D55-9353-92940F459058}" dt="2025-02-13T07:08:12.204" v="791" actId="20577"/>
          <ac:spMkLst>
            <pc:docMk/>
            <pc:sldMk cId="3836857833" sldId="376"/>
            <ac:spMk id="2" creationId="{5B70B3A0-AB6C-924B-DD79-E9941D670729}"/>
          </ac:spMkLst>
        </pc:spChg>
      </pc:sldChg>
      <pc:sldChg chg="addSp modSp mod">
        <pc:chgData name="Pablo Bernabeu" userId="22488759-3eb8-4542-8dbd-b58228c87cfe" providerId="ADAL" clId="{BED886F0-0594-4D55-9353-92940F459058}" dt="2025-02-13T07:39:52.154" v="1516" actId="114"/>
        <pc:sldMkLst>
          <pc:docMk/>
          <pc:sldMk cId="3118906696" sldId="377"/>
        </pc:sldMkLst>
        <pc:spChg chg="mod">
          <ac:chgData name="Pablo Bernabeu" userId="22488759-3eb8-4542-8dbd-b58228c87cfe" providerId="ADAL" clId="{BED886F0-0594-4D55-9353-92940F459058}" dt="2025-02-13T06:55:30.162" v="543" actId="20577"/>
          <ac:spMkLst>
            <pc:docMk/>
            <pc:sldMk cId="3118906696" sldId="377"/>
            <ac:spMk id="2" creationId="{0606FF8D-1E04-1CD3-8A6C-C8B940D3B0E6}"/>
          </ac:spMkLst>
        </pc:spChg>
        <pc:spChg chg="mod">
          <ac:chgData name="Pablo Bernabeu" userId="22488759-3eb8-4542-8dbd-b58228c87cfe" providerId="ADAL" clId="{BED886F0-0594-4D55-9353-92940F459058}" dt="2025-02-13T07:39:52.154" v="1516" actId="114"/>
          <ac:spMkLst>
            <pc:docMk/>
            <pc:sldMk cId="3118906696" sldId="377"/>
            <ac:spMk id="3" creationId="{64420B44-67DA-3609-74D4-2FC84F496984}"/>
          </ac:spMkLst>
        </pc:spChg>
        <pc:spChg chg="add mod">
          <ac:chgData name="Pablo Bernabeu" userId="22488759-3eb8-4542-8dbd-b58228c87cfe" providerId="ADAL" clId="{BED886F0-0594-4D55-9353-92940F459058}" dt="2025-02-13T07:39:39.951" v="1490" actId="1038"/>
          <ac:spMkLst>
            <pc:docMk/>
            <pc:sldMk cId="3118906696" sldId="377"/>
            <ac:spMk id="8" creationId="{6DCFCF74-9A65-A95B-C4EB-1D998C143A42}"/>
          </ac:spMkLst>
        </pc:spChg>
        <pc:spChg chg="add mod">
          <ac:chgData name="Pablo Bernabeu" userId="22488759-3eb8-4542-8dbd-b58228c87cfe" providerId="ADAL" clId="{BED886F0-0594-4D55-9353-92940F459058}" dt="2025-02-13T07:39:35.537" v="1476" actId="1037"/>
          <ac:spMkLst>
            <pc:docMk/>
            <pc:sldMk cId="3118906696" sldId="377"/>
            <ac:spMk id="9" creationId="{306664D3-C44F-517E-D5B0-ED9706DCE591}"/>
          </ac:spMkLst>
        </pc:spChg>
      </pc:sldChg>
      <pc:sldChg chg="modSp mod">
        <pc:chgData name="Pablo Bernabeu" userId="22488759-3eb8-4542-8dbd-b58228c87cfe" providerId="ADAL" clId="{BED886F0-0594-4D55-9353-92940F459058}" dt="2025-02-13T07:27:08.081" v="1396" actId="20577"/>
        <pc:sldMkLst>
          <pc:docMk/>
          <pc:sldMk cId="472987609" sldId="379"/>
        </pc:sldMkLst>
        <pc:spChg chg="mod">
          <ac:chgData name="Pablo Bernabeu" userId="22488759-3eb8-4542-8dbd-b58228c87cfe" providerId="ADAL" clId="{BED886F0-0594-4D55-9353-92940F459058}" dt="2025-02-13T07:16:17.294" v="1024" actId="20577"/>
          <ac:spMkLst>
            <pc:docMk/>
            <pc:sldMk cId="472987609" sldId="379"/>
            <ac:spMk id="2" creationId="{1686BD09-7F84-A5A0-7B89-CE03E5180EED}"/>
          </ac:spMkLst>
        </pc:spChg>
        <pc:spChg chg="mod">
          <ac:chgData name="Pablo Bernabeu" userId="22488759-3eb8-4542-8dbd-b58228c87cfe" providerId="ADAL" clId="{BED886F0-0594-4D55-9353-92940F459058}" dt="2025-02-13T07:27:08.081" v="1396" actId="20577"/>
          <ac:spMkLst>
            <pc:docMk/>
            <pc:sldMk cId="472987609" sldId="379"/>
            <ac:spMk id="3" creationId="{C8B183AC-B192-2723-6E31-DF75E6ED0FFC}"/>
          </ac:spMkLst>
        </pc:spChg>
      </pc:sldChg>
      <pc:sldChg chg="modSp mod">
        <pc:chgData name="Pablo Bernabeu" userId="22488759-3eb8-4542-8dbd-b58228c87cfe" providerId="ADAL" clId="{BED886F0-0594-4D55-9353-92940F459058}" dt="2025-02-13T07:16:03.118" v="987" actId="20577"/>
        <pc:sldMkLst>
          <pc:docMk/>
          <pc:sldMk cId="1434241712" sldId="380"/>
        </pc:sldMkLst>
        <pc:spChg chg="mod">
          <ac:chgData name="Pablo Bernabeu" userId="22488759-3eb8-4542-8dbd-b58228c87cfe" providerId="ADAL" clId="{BED886F0-0594-4D55-9353-92940F459058}" dt="2025-02-13T07:11:14.392" v="844" actId="14100"/>
          <ac:spMkLst>
            <pc:docMk/>
            <pc:sldMk cId="1434241712" sldId="380"/>
            <ac:spMk id="3" creationId="{C8B183AC-B192-2723-6E31-DF75E6ED0FFC}"/>
          </ac:spMkLst>
        </pc:spChg>
        <pc:spChg chg="mod">
          <ac:chgData name="Pablo Bernabeu" userId="22488759-3eb8-4542-8dbd-b58228c87cfe" providerId="ADAL" clId="{BED886F0-0594-4D55-9353-92940F459058}" dt="2025-02-13T07:16:03.118" v="987" actId="20577"/>
          <ac:spMkLst>
            <pc:docMk/>
            <pc:sldMk cId="1434241712" sldId="380"/>
            <ac:spMk id="7" creationId="{83C96481-0017-ED1A-686B-B9E5BA981A21}"/>
          </ac:spMkLst>
        </pc:spChg>
      </pc:sldChg>
      <pc:sldChg chg="modSp mod">
        <pc:chgData name="Pablo Bernabeu" userId="22488759-3eb8-4542-8dbd-b58228c87cfe" providerId="ADAL" clId="{BED886F0-0594-4D55-9353-92940F459058}" dt="2025-02-13T10:04:48.857" v="3657" actId="114"/>
        <pc:sldMkLst>
          <pc:docMk/>
          <pc:sldMk cId="1809670141" sldId="386"/>
        </pc:sldMkLst>
        <pc:graphicFrameChg chg="mod modGraphic">
          <ac:chgData name="Pablo Bernabeu" userId="22488759-3eb8-4542-8dbd-b58228c87cfe" providerId="ADAL" clId="{BED886F0-0594-4D55-9353-92940F459058}" dt="2025-02-13T10:04:48.857" v="3657" actId="114"/>
          <ac:graphicFrameMkLst>
            <pc:docMk/>
            <pc:sldMk cId="1809670141" sldId="386"/>
            <ac:graphicFrameMk id="5" creationId="{B9EF8B59-A141-CF38-CBED-B10617922639}"/>
          </ac:graphicFrameMkLst>
        </pc:graphicFrameChg>
        <pc:picChg chg="mod">
          <ac:chgData name="Pablo Bernabeu" userId="22488759-3eb8-4542-8dbd-b58228c87cfe" providerId="ADAL" clId="{BED886F0-0594-4D55-9353-92940F459058}" dt="2025-02-13T06:43:34.777" v="235" actId="1038"/>
          <ac:picMkLst>
            <pc:docMk/>
            <pc:sldMk cId="1809670141" sldId="386"/>
            <ac:picMk id="18" creationId="{774CD6D8-CD2D-ABBE-1A82-4389A4DCAC58}"/>
          </ac:picMkLst>
        </pc:picChg>
      </pc:sldChg>
      <pc:sldChg chg="modSp mod">
        <pc:chgData name="Pablo Bernabeu" userId="22488759-3eb8-4542-8dbd-b58228c87cfe" providerId="ADAL" clId="{BED886F0-0594-4D55-9353-92940F459058}" dt="2025-02-13T07:53:35.703" v="2078" actId="14100"/>
        <pc:sldMkLst>
          <pc:docMk/>
          <pc:sldMk cId="552012058" sldId="400"/>
        </pc:sldMkLst>
        <pc:spChg chg="mod">
          <ac:chgData name="Pablo Bernabeu" userId="22488759-3eb8-4542-8dbd-b58228c87cfe" providerId="ADAL" clId="{BED886F0-0594-4D55-9353-92940F459058}" dt="2025-02-13T07:53:35.703" v="2078" actId="14100"/>
          <ac:spMkLst>
            <pc:docMk/>
            <pc:sldMk cId="552012058" sldId="400"/>
            <ac:spMk id="3" creationId="{C42177E8-8018-3082-34F1-C87A5A0869DE}"/>
          </ac:spMkLst>
        </pc:spChg>
      </pc:sldChg>
      <pc:sldChg chg="addSp delSp modSp mod">
        <pc:chgData name="Pablo Bernabeu" userId="22488759-3eb8-4542-8dbd-b58228c87cfe" providerId="ADAL" clId="{BED886F0-0594-4D55-9353-92940F459058}" dt="2025-02-13T07:57:35.119" v="2109" actId="1035"/>
        <pc:sldMkLst>
          <pc:docMk/>
          <pc:sldMk cId="1055623303" sldId="403"/>
        </pc:sldMkLst>
        <pc:spChg chg="mod">
          <ac:chgData name="Pablo Bernabeu" userId="22488759-3eb8-4542-8dbd-b58228c87cfe" providerId="ADAL" clId="{BED886F0-0594-4D55-9353-92940F459058}" dt="2025-02-13T07:57:35.119" v="2109" actId="1035"/>
          <ac:spMkLst>
            <pc:docMk/>
            <pc:sldMk cId="1055623303" sldId="403"/>
            <ac:spMk id="2" creationId="{31DA5DE4-9000-802F-F422-0C8C1D33BF92}"/>
          </ac:spMkLst>
        </pc:spChg>
        <pc:picChg chg="add mod">
          <ac:chgData name="Pablo Bernabeu" userId="22488759-3eb8-4542-8dbd-b58228c87cfe" providerId="ADAL" clId="{BED886F0-0594-4D55-9353-92940F459058}" dt="2025-02-13T07:57:35.119" v="2109" actId="1035"/>
          <ac:picMkLst>
            <pc:docMk/>
            <pc:sldMk cId="1055623303" sldId="403"/>
            <ac:picMk id="6" creationId="{CC2FD67A-2CE4-63FE-67B6-2F01C5D156C5}"/>
          </ac:picMkLst>
        </pc:picChg>
      </pc:sldChg>
      <pc:sldChg chg="add del">
        <pc:chgData name="Pablo Bernabeu" userId="22488759-3eb8-4542-8dbd-b58228c87cfe" providerId="ADAL" clId="{BED886F0-0594-4D55-9353-92940F459058}" dt="2025-02-13T06:39:40.859" v="192" actId="47"/>
        <pc:sldMkLst>
          <pc:docMk/>
          <pc:sldMk cId="68082197" sldId="405"/>
        </pc:sldMkLst>
      </pc:sldChg>
      <pc:sldChg chg="addSp delSp modSp add mod">
        <pc:chgData name="Pablo Bernabeu" userId="22488759-3eb8-4542-8dbd-b58228c87cfe" providerId="ADAL" clId="{BED886F0-0594-4D55-9353-92940F459058}" dt="2025-02-13T06:41:14.533" v="216" actId="20577"/>
        <pc:sldMkLst>
          <pc:docMk/>
          <pc:sldMk cId="3679032103" sldId="406"/>
        </pc:sldMkLst>
        <pc:spChg chg="mod">
          <ac:chgData name="Pablo Bernabeu" userId="22488759-3eb8-4542-8dbd-b58228c87cfe" providerId="ADAL" clId="{BED886F0-0594-4D55-9353-92940F459058}" dt="2025-02-13T06:41:14.533" v="216" actId="20577"/>
          <ac:spMkLst>
            <pc:docMk/>
            <pc:sldMk cId="3679032103" sldId="406"/>
            <ac:spMk id="2" creationId="{00000000-0000-0000-0000-000000000000}"/>
          </ac:spMkLst>
        </pc:spChg>
        <pc:spChg chg="add mod">
          <ac:chgData name="Pablo Bernabeu" userId="22488759-3eb8-4542-8dbd-b58228c87cfe" providerId="ADAL" clId="{BED886F0-0594-4D55-9353-92940F459058}" dt="2025-02-13T06:40:42.198" v="214" actId="1035"/>
          <ac:spMkLst>
            <pc:docMk/>
            <pc:sldMk cId="3679032103" sldId="406"/>
            <ac:spMk id="5" creationId="{77B2F5C9-D55E-4043-7981-A4638E8B81E4}"/>
          </ac:spMkLst>
        </pc:spChg>
        <pc:spChg chg="add mod">
          <ac:chgData name="Pablo Bernabeu" userId="22488759-3eb8-4542-8dbd-b58228c87cfe" providerId="ADAL" clId="{BED886F0-0594-4D55-9353-92940F459058}" dt="2025-02-13T06:40:42.198" v="214" actId="1035"/>
          <ac:spMkLst>
            <pc:docMk/>
            <pc:sldMk cId="3679032103" sldId="406"/>
            <ac:spMk id="6" creationId="{2E529824-997F-E111-E2E1-B7AFCE271C94}"/>
          </ac:spMkLst>
        </pc:spChg>
      </pc:sldChg>
      <pc:sldChg chg="modSp add del mod">
        <pc:chgData name="Pablo Bernabeu" userId="22488759-3eb8-4542-8dbd-b58228c87cfe" providerId="ADAL" clId="{BED886F0-0594-4D55-9353-92940F459058}" dt="2025-02-13T07:02:37.453" v="670" actId="47"/>
        <pc:sldMkLst>
          <pc:docMk/>
          <pc:sldMk cId="1403220500" sldId="407"/>
        </pc:sldMkLst>
      </pc:sldChg>
      <pc:sldChg chg="addSp modSp add mod">
        <pc:chgData name="Pablo Bernabeu" userId="22488759-3eb8-4542-8dbd-b58228c87cfe" providerId="ADAL" clId="{BED886F0-0594-4D55-9353-92940F459058}" dt="2025-02-13T07:48:53.493" v="1956" actId="20577"/>
        <pc:sldMkLst>
          <pc:docMk/>
          <pc:sldMk cId="320983686" sldId="408"/>
        </pc:sldMkLst>
        <pc:spChg chg="mod">
          <ac:chgData name="Pablo Bernabeu" userId="22488759-3eb8-4542-8dbd-b58228c87cfe" providerId="ADAL" clId="{BED886F0-0594-4D55-9353-92940F459058}" dt="2025-02-13T07:48:36.638" v="1942" actId="114"/>
          <ac:spMkLst>
            <pc:docMk/>
            <pc:sldMk cId="320983686" sldId="408"/>
            <ac:spMk id="2" creationId="{054841CD-6F2E-221A-CC57-679092DBF6B1}"/>
          </ac:spMkLst>
        </pc:spChg>
        <pc:spChg chg="mod">
          <ac:chgData name="Pablo Bernabeu" userId="22488759-3eb8-4542-8dbd-b58228c87cfe" providerId="ADAL" clId="{BED886F0-0594-4D55-9353-92940F459058}" dt="2025-02-13T07:48:53.493" v="1956" actId="20577"/>
          <ac:spMkLst>
            <pc:docMk/>
            <pc:sldMk cId="320983686" sldId="408"/>
            <ac:spMk id="3" creationId="{347274C9-09FC-D824-5F16-8C803BBE33BD}"/>
          </ac:spMkLst>
        </pc:spChg>
        <pc:spChg chg="add mod">
          <ac:chgData name="Pablo Bernabeu" userId="22488759-3eb8-4542-8dbd-b58228c87cfe" providerId="ADAL" clId="{BED886F0-0594-4D55-9353-92940F459058}" dt="2025-02-13T07:01:20.059" v="661" actId="1076"/>
          <ac:spMkLst>
            <pc:docMk/>
            <pc:sldMk cId="320983686" sldId="408"/>
            <ac:spMk id="5" creationId="{9B7D13A8-91B5-CA6E-A9B8-C88CFA23DD1A}"/>
          </ac:spMkLst>
        </pc:spChg>
      </pc:sldChg>
      <pc:sldChg chg="addSp delSp modSp new mod">
        <pc:chgData name="Pablo Bernabeu" userId="22488759-3eb8-4542-8dbd-b58228c87cfe" providerId="ADAL" clId="{BED886F0-0594-4D55-9353-92940F459058}" dt="2025-02-13T07:21:55.718" v="1204" actId="20577"/>
        <pc:sldMkLst>
          <pc:docMk/>
          <pc:sldMk cId="215377360" sldId="409"/>
        </pc:sldMkLst>
        <pc:spChg chg="mod">
          <ac:chgData name="Pablo Bernabeu" userId="22488759-3eb8-4542-8dbd-b58228c87cfe" providerId="ADAL" clId="{BED886F0-0594-4D55-9353-92940F459058}" dt="2025-02-13T07:21:55.718" v="1204" actId="20577"/>
          <ac:spMkLst>
            <pc:docMk/>
            <pc:sldMk cId="215377360" sldId="409"/>
            <ac:spMk id="3" creationId="{616CEB49-88CC-C01F-87BA-5A57177872A7}"/>
          </ac:spMkLst>
        </pc:spChg>
        <pc:spChg chg="add mod">
          <ac:chgData name="Pablo Bernabeu" userId="22488759-3eb8-4542-8dbd-b58228c87cfe" providerId="ADAL" clId="{BED886F0-0594-4D55-9353-92940F459058}" dt="2025-02-13T07:12:41.420" v="879" actId="20577"/>
          <ac:spMkLst>
            <pc:docMk/>
            <pc:sldMk cId="215377360" sldId="409"/>
            <ac:spMk id="5" creationId="{DE196569-BE67-6B76-0CBE-95F795D72EDB}"/>
          </ac:spMkLst>
        </pc:spChg>
      </pc:sldChg>
      <pc:sldChg chg="new del">
        <pc:chgData name="Pablo Bernabeu" userId="22488759-3eb8-4542-8dbd-b58228c87cfe" providerId="ADAL" clId="{BED886F0-0594-4D55-9353-92940F459058}" dt="2025-02-13T07:05:04.579" v="734" actId="680"/>
        <pc:sldMkLst>
          <pc:docMk/>
          <pc:sldMk cId="3389480373" sldId="410"/>
        </pc:sldMkLst>
      </pc:sldChg>
      <pc:sldChg chg="addSp delSp modSp add mod ord">
        <pc:chgData name="Pablo Bernabeu" userId="22488759-3eb8-4542-8dbd-b58228c87cfe" providerId="ADAL" clId="{BED886F0-0594-4D55-9353-92940F459058}" dt="2025-02-13T07:20:14.469" v="1026"/>
        <pc:sldMkLst>
          <pc:docMk/>
          <pc:sldMk cId="4282757148" sldId="410"/>
        </pc:sldMkLst>
        <pc:picChg chg="add mod">
          <ac:chgData name="Pablo Bernabeu" userId="22488759-3eb8-4542-8dbd-b58228c87cfe" providerId="ADAL" clId="{BED886F0-0594-4D55-9353-92940F459058}" dt="2025-02-13T07:08:57.535" v="809" actId="1036"/>
          <ac:picMkLst>
            <pc:docMk/>
            <pc:sldMk cId="4282757148" sldId="410"/>
            <ac:picMk id="7" creationId="{F46F6DE1-752C-77AF-25CC-9120917D5A79}"/>
          </ac:picMkLst>
        </pc:picChg>
      </pc:sldChg>
      <pc:sldChg chg="addSp delSp modSp new mod ord">
        <pc:chgData name="Pablo Bernabeu" userId="22488759-3eb8-4542-8dbd-b58228c87cfe" providerId="ADAL" clId="{BED886F0-0594-4D55-9353-92940F459058}" dt="2025-02-13T07:25:47.726" v="1286" actId="1035"/>
        <pc:sldMkLst>
          <pc:docMk/>
          <pc:sldMk cId="4155649253" sldId="411"/>
        </pc:sldMkLst>
        <pc:spChg chg="add mod">
          <ac:chgData name="Pablo Bernabeu" userId="22488759-3eb8-4542-8dbd-b58228c87cfe" providerId="ADAL" clId="{BED886F0-0594-4D55-9353-92940F459058}" dt="2025-02-13T07:11:51.909" v="847" actId="478"/>
          <ac:spMkLst>
            <pc:docMk/>
            <pc:sldMk cId="4155649253" sldId="411"/>
            <ac:spMk id="10" creationId="{1E9A945A-3795-71EA-012F-9CFC686E0C5F}"/>
          </ac:spMkLst>
        </pc:spChg>
        <pc:picChg chg="add mod">
          <ac:chgData name="Pablo Bernabeu" userId="22488759-3eb8-4542-8dbd-b58228c87cfe" providerId="ADAL" clId="{BED886F0-0594-4D55-9353-92940F459058}" dt="2025-02-13T07:24:26.628" v="1218" actId="1035"/>
          <ac:picMkLst>
            <pc:docMk/>
            <pc:sldMk cId="4155649253" sldId="411"/>
            <ac:picMk id="8" creationId="{A9F19561-CF3C-EEBA-1B35-3E1212CF807F}"/>
          </ac:picMkLst>
        </pc:picChg>
        <pc:picChg chg="add mod">
          <ac:chgData name="Pablo Bernabeu" userId="22488759-3eb8-4542-8dbd-b58228c87cfe" providerId="ADAL" clId="{BED886F0-0594-4D55-9353-92940F459058}" dt="2025-02-13T07:25:47.726" v="1286" actId="1035"/>
          <ac:picMkLst>
            <pc:docMk/>
            <pc:sldMk cId="4155649253" sldId="411"/>
            <ac:picMk id="1026" creationId="{016B1474-8A2C-403B-62F5-624F603602B1}"/>
          </ac:picMkLst>
        </pc:picChg>
      </pc:sldChg>
      <pc:sldChg chg="addSp modSp new mod">
        <pc:chgData name="Pablo Bernabeu" userId="22488759-3eb8-4542-8dbd-b58228c87cfe" providerId="ADAL" clId="{BED886F0-0594-4D55-9353-92940F459058}" dt="2025-02-13T07:14:10.908" v="949" actId="1035"/>
        <pc:sldMkLst>
          <pc:docMk/>
          <pc:sldMk cId="243834746" sldId="412"/>
        </pc:sldMkLst>
        <pc:spChg chg="mod">
          <ac:chgData name="Pablo Bernabeu" userId="22488759-3eb8-4542-8dbd-b58228c87cfe" providerId="ADAL" clId="{BED886F0-0594-4D55-9353-92940F459058}" dt="2025-02-13T07:13:14.659" v="941" actId="122"/>
          <ac:spMkLst>
            <pc:docMk/>
            <pc:sldMk cId="243834746" sldId="412"/>
            <ac:spMk id="2" creationId="{D8B83BD6-BE26-3DF5-2FEA-0905BEEC2C9E}"/>
          </ac:spMkLst>
        </pc:spChg>
        <pc:picChg chg="add mod">
          <ac:chgData name="Pablo Bernabeu" userId="22488759-3eb8-4542-8dbd-b58228c87cfe" providerId="ADAL" clId="{BED886F0-0594-4D55-9353-92940F459058}" dt="2025-02-13T07:14:10.908" v="949" actId="1035"/>
          <ac:picMkLst>
            <pc:docMk/>
            <pc:sldMk cId="243834746" sldId="412"/>
            <ac:picMk id="6" creationId="{36447D24-46CF-6CE2-B938-B33536E8E419}"/>
          </ac:picMkLst>
        </pc:picChg>
      </pc:sldChg>
      <pc:sldChg chg="add">
        <pc:chgData name="Pablo Bernabeu" userId="22488759-3eb8-4542-8dbd-b58228c87cfe" providerId="ADAL" clId="{BED886F0-0594-4D55-9353-92940F459058}" dt="2025-02-13T07:13:29.075" v="942"/>
        <pc:sldMkLst>
          <pc:docMk/>
          <pc:sldMk cId="390273543" sldId="413"/>
        </pc:sldMkLst>
      </pc:sldChg>
      <pc:sldChg chg="modSp new mod">
        <pc:chgData name="Pablo Bernabeu" userId="22488759-3eb8-4542-8dbd-b58228c87cfe" providerId="ADAL" clId="{BED886F0-0594-4D55-9353-92940F459058}" dt="2025-02-13T07:22:09.472" v="1206" actId="20577"/>
        <pc:sldMkLst>
          <pc:docMk/>
          <pc:sldMk cId="3252962068" sldId="414"/>
        </pc:sldMkLst>
        <pc:spChg chg="mod">
          <ac:chgData name="Pablo Bernabeu" userId="22488759-3eb8-4542-8dbd-b58228c87cfe" providerId="ADAL" clId="{BED886F0-0594-4D55-9353-92940F459058}" dt="2025-02-13T07:20:52.234" v="1067" actId="20577"/>
          <ac:spMkLst>
            <pc:docMk/>
            <pc:sldMk cId="3252962068" sldId="414"/>
            <ac:spMk id="2" creationId="{1EAFEC53-4EDA-5FEF-A1D3-B66621DA6BCB}"/>
          </ac:spMkLst>
        </pc:spChg>
        <pc:spChg chg="mod">
          <ac:chgData name="Pablo Bernabeu" userId="22488759-3eb8-4542-8dbd-b58228c87cfe" providerId="ADAL" clId="{BED886F0-0594-4D55-9353-92940F459058}" dt="2025-02-13T07:22:09.472" v="1206" actId="20577"/>
          <ac:spMkLst>
            <pc:docMk/>
            <pc:sldMk cId="3252962068" sldId="414"/>
            <ac:spMk id="3" creationId="{52488E76-FAEA-F8A8-BF2F-D60B7518CA44}"/>
          </ac:spMkLst>
        </pc:spChg>
      </pc:sldChg>
      <pc:sldChg chg="addSp delSp modSp new mod">
        <pc:chgData name="Pablo Bernabeu" userId="22488759-3eb8-4542-8dbd-b58228c87cfe" providerId="ADAL" clId="{BED886F0-0594-4D55-9353-92940F459058}" dt="2025-02-13T07:26:14.842" v="1367" actId="1035"/>
        <pc:sldMkLst>
          <pc:docMk/>
          <pc:sldMk cId="1185186514" sldId="415"/>
        </pc:sldMkLst>
        <pc:picChg chg="add mod">
          <ac:chgData name="Pablo Bernabeu" userId="22488759-3eb8-4542-8dbd-b58228c87cfe" providerId="ADAL" clId="{BED886F0-0594-4D55-9353-92940F459058}" dt="2025-02-13T07:23:32.867" v="1215" actId="1036"/>
          <ac:picMkLst>
            <pc:docMk/>
            <pc:sldMk cId="1185186514" sldId="415"/>
            <ac:picMk id="6" creationId="{4ADC7698-1560-3C35-361A-00716DB5CC38}"/>
          </ac:picMkLst>
        </pc:picChg>
        <pc:picChg chg="add mod">
          <ac:chgData name="Pablo Bernabeu" userId="22488759-3eb8-4542-8dbd-b58228c87cfe" providerId="ADAL" clId="{BED886F0-0594-4D55-9353-92940F459058}" dt="2025-02-13T07:26:14.842" v="1367" actId="1035"/>
          <ac:picMkLst>
            <pc:docMk/>
            <pc:sldMk cId="1185186514" sldId="415"/>
            <ac:picMk id="7" creationId="{55CACE1E-C1B8-501B-29E1-B80E4849ED86}"/>
          </ac:picMkLst>
        </pc:picChg>
      </pc:sldChg>
      <pc:sldChg chg="addSp modSp new mod">
        <pc:chgData name="Pablo Bernabeu" userId="22488759-3eb8-4542-8dbd-b58228c87cfe" providerId="ADAL" clId="{BED886F0-0594-4D55-9353-92940F459058}" dt="2025-02-13T07:45:41.875" v="1925" actId="1076"/>
        <pc:sldMkLst>
          <pc:docMk/>
          <pc:sldMk cId="1923588688" sldId="416"/>
        </pc:sldMkLst>
        <pc:spChg chg="mod">
          <ac:chgData name="Pablo Bernabeu" userId="22488759-3eb8-4542-8dbd-b58228c87cfe" providerId="ADAL" clId="{BED886F0-0594-4D55-9353-92940F459058}" dt="2025-02-13T07:44:34.259" v="1920" actId="20577"/>
          <ac:spMkLst>
            <pc:docMk/>
            <pc:sldMk cId="1923588688" sldId="416"/>
            <ac:spMk id="2" creationId="{4EE12E02-C74E-EC88-BB49-A7EDC47923B8}"/>
          </ac:spMkLst>
        </pc:spChg>
        <pc:spChg chg="mod">
          <ac:chgData name="Pablo Bernabeu" userId="22488759-3eb8-4542-8dbd-b58228c87cfe" providerId="ADAL" clId="{BED886F0-0594-4D55-9353-92940F459058}" dt="2025-02-13T07:44:00.367" v="1892" actId="20577"/>
          <ac:spMkLst>
            <pc:docMk/>
            <pc:sldMk cId="1923588688" sldId="416"/>
            <ac:spMk id="3" creationId="{8E9EE029-4060-1717-9938-AD1045E384C5}"/>
          </ac:spMkLst>
        </pc:spChg>
        <pc:picChg chg="add mod">
          <ac:chgData name="Pablo Bernabeu" userId="22488759-3eb8-4542-8dbd-b58228c87cfe" providerId="ADAL" clId="{BED886F0-0594-4D55-9353-92940F459058}" dt="2025-02-13T07:45:41.875" v="1925" actId="1076"/>
          <ac:picMkLst>
            <pc:docMk/>
            <pc:sldMk cId="1923588688" sldId="416"/>
            <ac:picMk id="2050" creationId="{38DB527C-CAF0-DCE0-F36A-DD096034FFE2}"/>
          </ac:picMkLst>
        </pc:picChg>
      </pc:sldChg>
      <pc:sldChg chg="addSp delSp modSp new mod ord">
        <pc:chgData name="Pablo Bernabeu" userId="22488759-3eb8-4542-8dbd-b58228c87cfe" providerId="ADAL" clId="{BED886F0-0594-4D55-9353-92940F459058}" dt="2025-02-13T07:50:48.479" v="2006" actId="478"/>
        <pc:sldMkLst>
          <pc:docMk/>
          <pc:sldMk cId="1566243020" sldId="417"/>
        </pc:sldMkLst>
        <pc:spChg chg="mod">
          <ac:chgData name="Pablo Bernabeu" userId="22488759-3eb8-4542-8dbd-b58228c87cfe" providerId="ADAL" clId="{BED886F0-0594-4D55-9353-92940F459058}" dt="2025-02-13T07:49:25.629" v="1986" actId="122"/>
          <ac:spMkLst>
            <pc:docMk/>
            <pc:sldMk cId="1566243020" sldId="417"/>
            <ac:spMk id="2" creationId="{F613E1B5-9CF4-F5DA-3322-268699448F20}"/>
          </ac:spMkLst>
        </pc:spChg>
      </pc:sldChg>
      <pc:sldChg chg="modSp add mod">
        <pc:chgData name="Pablo Bernabeu" userId="22488759-3eb8-4542-8dbd-b58228c87cfe" providerId="ADAL" clId="{BED886F0-0594-4D55-9353-92940F459058}" dt="2025-02-13T07:51:34.869" v="2017" actId="1035"/>
        <pc:sldMkLst>
          <pc:docMk/>
          <pc:sldMk cId="4166887073" sldId="418"/>
        </pc:sldMkLst>
        <pc:spChg chg="mod">
          <ac:chgData name="Pablo Bernabeu" userId="22488759-3eb8-4542-8dbd-b58228c87cfe" providerId="ADAL" clId="{BED886F0-0594-4D55-9353-92940F459058}" dt="2025-02-13T07:51:08.252" v="2013" actId="20577"/>
          <ac:spMkLst>
            <pc:docMk/>
            <pc:sldMk cId="4166887073" sldId="418"/>
            <ac:spMk id="2" creationId="{96382BF4-7289-6F88-932A-E7FA5C640FB9}"/>
          </ac:spMkLst>
        </pc:spChg>
        <pc:picChg chg="mod">
          <ac:chgData name="Pablo Bernabeu" userId="22488759-3eb8-4542-8dbd-b58228c87cfe" providerId="ADAL" clId="{BED886F0-0594-4D55-9353-92940F459058}" dt="2025-02-13T07:51:34.869" v="2017" actId="1035"/>
          <ac:picMkLst>
            <pc:docMk/>
            <pc:sldMk cId="4166887073" sldId="418"/>
            <ac:picMk id="6" creationId="{F3A4124D-6A09-2CE6-D1B6-A3D9AEB464F0}"/>
          </ac:picMkLst>
        </pc:picChg>
      </pc:sldChg>
      <pc:sldChg chg="addSp modSp new mod">
        <pc:chgData name="Pablo Bernabeu" userId="22488759-3eb8-4542-8dbd-b58228c87cfe" providerId="ADAL" clId="{BED886F0-0594-4D55-9353-92940F459058}" dt="2025-02-13T07:52:29.838" v="2077" actId="122"/>
        <pc:sldMkLst>
          <pc:docMk/>
          <pc:sldMk cId="920632520" sldId="419"/>
        </pc:sldMkLst>
        <pc:spChg chg="mod">
          <ac:chgData name="Pablo Bernabeu" userId="22488759-3eb8-4542-8dbd-b58228c87cfe" providerId="ADAL" clId="{BED886F0-0594-4D55-9353-92940F459058}" dt="2025-02-13T07:52:29.838" v="2077" actId="122"/>
          <ac:spMkLst>
            <pc:docMk/>
            <pc:sldMk cId="920632520" sldId="419"/>
            <ac:spMk id="2" creationId="{A4440D2B-A8F4-3278-B6EB-A0367318E267}"/>
          </ac:spMkLst>
        </pc:spChg>
        <pc:picChg chg="add mod">
          <ac:chgData name="Pablo Bernabeu" userId="22488759-3eb8-4542-8dbd-b58228c87cfe" providerId="ADAL" clId="{BED886F0-0594-4D55-9353-92940F459058}" dt="2025-02-13T07:52:15.134" v="2026" actId="1035"/>
          <ac:picMkLst>
            <pc:docMk/>
            <pc:sldMk cId="920632520" sldId="419"/>
            <ac:picMk id="6" creationId="{CC5DB9CA-2A40-3A3D-7062-41301762C5D1}"/>
          </ac:picMkLst>
        </pc:picChg>
      </pc:sldChg>
      <pc:sldChg chg="modSp new mod">
        <pc:chgData name="Pablo Bernabeu" userId="22488759-3eb8-4542-8dbd-b58228c87cfe" providerId="ADAL" clId="{BED886F0-0594-4D55-9353-92940F459058}" dt="2025-02-13T10:14:31.025" v="3863"/>
        <pc:sldMkLst>
          <pc:docMk/>
          <pc:sldMk cId="3604885250" sldId="420"/>
        </pc:sldMkLst>
        <pc:spChg chg="mod">
          <ac:chgData name="Pablo Bernabeu" userId="22488759-3eb8-4542-8dbd-b58228c87cfe" providerId="ADAL" clId="{BED886F0-0594-4D55-9353-92940F459058}" dt="2025-02-13T08:01:24.909" v="2200" actId="113"/>
          <ac:spMkLst>
            <pc:docMk/>
            <pc:sldMk cId="3604885250" sldId="420"/>
            <ac:spMk id="2" creationId="{5C457493-D36C-651D-7D0B-1C319F1DC27C}"/>
          </ac:spMkLst>
        </pc:spChg>
        <pc:spChg chg="mod">
          <ac:chgData name="Pablo Bernabeu" userId="22488759-3eb8-4542-8dbd-b58228c87cfe" providerId="ADAL" clId="{BED886F0-0594-4D55-9353-92940F459058}" dt="2025-02-13T10:14:31.025" v="3863"/>
          <ac:spMkLst>
            <pc:docMk/>
            <pc:sldMk cId="3604885250" sldId="420"/>
            <ac:spMk id="3" creationId="{F02C9014-29B8-6282-2D17-D9607D71BCAF}"/>
          </ac:spMkLst>
        </pc:spChg>
      </pc:sldChg>
      <pc:sldChg chg="modSp new mod">
        <pc:chgData name="Pablo Bernabeu" userId="22488759-3eb8-4542-8dbd-b58228c87cfe" providerId="ADAL" clId="{BED886F0-0594-4D55-9353-92940F459058}" dt="2025-02-13T08:00:05.412" v="2198" actId="20577"/>
        <pc:sldMkLst>
          <pc:docMk/>
          <pc:sldMk cId="2370186626" sldId="421"/>
        </pc:sldMkLst>
        <pc:spChg chg="mod">
          <ac:chgData name="Pablo Bernabeu" userId="22488759-3eb8-4542-8dbd-b58228c87cfe" providerId="ADAL" clId="{BED886F0-0594-4D55-9353-92940F459058}" dt="2025-02-13T08:00:05.412" v="2198" actId="20577"/>
          <ac:spMkLst>
            <pc:docMk/>
            <pc:sldMk cId="2370186626" sldId="421"/>
            <ac:spMk id="2" creationId="{ED30D5C7-58D8-C37C-E5F2-4ED36B9327B8}"/>
          </ac:spMkLst>
        </pc:spChg>
      </pc:sldChg>
      <pc:sldChg chg="addSp delSp modSp new del mod">
        <pc:chgData name="Pablo Bernabeu" userId="22488759-3eb8-4542-8dbd-b58228c87cfe" providerId="ADAL" clId="{BED886F0-0594-4D55-9353-92940F459058}" dt="2025-02-13T08:02:26.819" v="2219" actId="47"/>
        <pc:sldMkLst>
          <pc:docMk/>
          <pc:sldMk cId="4266621953" sldId="422"/>
        </pc:sldMkLst>
      </pc:sldChg>
      <pc:sldChg chg="addSp delSp modSp new del mod">
        <pc:chgData name="Pablo Bernabeu" userId="22488759-3eb8-4542-8dbd-b58228c87cfe" providerId="ADAL" clId="{BED886F0-0594-4D55-9353-92940F459058}" dt="2025-02-13T08:02:27.940" v="2220" actId="47"/>
        <pc:sldMkLst>
          <pc:docMk/>
          <pc:sldMk cId="1311161254" sldId="423"/>
        </pc:sldMkLst>
      </pc:sldChg>
      <pc:sldChg chg="modSp new mod">
        <pc:chgData name="Pablo Bernabeu" userId="22488759-3eb8-4542-8dbd-b58228c87cfe" providerId="ADAL" clId="{BED886F0-0594-4D55-9353-92940F459058}" dt="2025-02-13T08:23:47.139" v="2705" actId="20577"/>
        <pc:sldMkLst>
          <pc:docMk/>
          <pc:sldMk cId="1134856364" sldId="424"/>
        </pc:sldMkLst>
        <pc:spChg chg="mod">
          <ac:chgData name="Pablo Bernabeu" userId="22488759-3eb8-4542-8dbd-b58228c87cfe" providerId="ADAL" clId="{BED886F0-0594-4D55-9353-92940F459058}" dt="2025-02-13T08:06:30.467" v="2268" actId="20577"/>
          <ac:spMkLst>
            <pc:docMk/>
            <pc:sldMk cId="1134856364" sldId="424"/>
            <ac:spMk id="2" creationId="{AC185B80-75DE-F9EC-AFDC-CB5059B30266}"/>
          </ac:spMkLst>
        </pc:spChg>
        <pc:spChg chg="mod">
          <ac:chgData name="Pablo Bernabeu" userId="22488759-3eb8-4542-8dbd-b58228c87cfe" providerId="ADAL" clId="{BED886F0-0594-4D55-9353-92940F459058}" dt="2025-02-13T08:23:47.139" v="2705" actId="20577"/>
          <ac:spMkLst>
            <pc:docMk/>
            <pc:sldMk cId="1134856364" sldId="424"/>
            <ac:spMk id="3" creationId="{3281D423-89E0-2F20-EC16-5F792F916250}"/>
          </ac:spMkLst>
        </pc:spChg>
      </pc:sldChg>
      <pc:sldChg chg="addSp delSp modSp new mod">
        <pc:chgData name="Pablo Bernabeu" userId="22488759-3eb8-4542-8dbd-b58228c87cfe" providerId="ADAL" clId="{BED886F0-0594-4D55-9353-92940F459058}" dt="2025-02-13T08:02:41.768" v="2226" actId="1076"/>
        <pc:sldMkLst>
          <pc:docMk/>
          <pc:sldMk cId="3602783141" sldId="425"/>
        </pc:sldMkLst>
      </pc:sldChg>
      <pc:sldChg chg="addSp delSp modSp new mod">
        <pc:chgData name="Pablo Bernabeu" userId="22488759-3eb8-4542-8dbd-b58228c87cfe" providerId="ADAL" clId="{BED886F0-0594-4D55-9353-92940F459058}" dt="2025-02-13T08:02:58.638" v="2233" actId="1076"/>
        <pc:sldMkLst>
          <pc:docMk/>
          <pc:sldMk cId="710264325" sldId="426"/>
        </pc:sldMkLst>
      </pc:sldChg>
      <pc:sldChg chg="addSp delSp modSp new mod">
        <pc:chgData name="Pablo Bernabeu" userId="22488759-3eb8-4542-8dbd-b58228c87cfe" providerId="ADAL" clId="{BED886F0-0594-4D55-9353-92940F459058}" dt="2025-02-13T08:03:18.061" v="2239" actId="1076"/>
        <pc:sldMkLst>
          <pc:docMk/>
          <pc:sldMk cId="1449918666" sldId="427"/>
        </pc:sldMkLst>
      </pc:sldChg>
      <pc:sldChg chg="addSp delSp modSp new mod">
        <pc:chgData name="Pablo Bernabeu" userId="22488759-3eb8-4542-8dbd-b58228c87cfe" providerId="ADAL" clId="{BED886F0-0594-4D55-9353-92940F459058}" dt="2025-02-13T08:10:47.415" v="2287" actId="1076"/>
        <pc:sldMkLst>
          <pc:docMk/>
          <pc:sldMk cId="2469501954" sldId="428"/>
        </pc:sldMkLst>
        <pc:picChg chg="add mod">
          <ac:chgData name="Pablo Bernabeu" userId="22488759-3eb8-4542-8dbd-b58228c87cfe" providerId="ADAL" clId="{BED886F0-0594-4D55-9353-92940F459058}" dt="2025-02-13T08:10:47.415" v="2287" actId="1076"/>
          <ac:picMkLst>
            <pc:docMk/>
            <pc:sldMk cId="2469501954" sldId="428"/>
            <ac:picMk id="6" creationId="{23D834D3-8770-56BE-8078-8A74EC279AB4}"/>
          </ac:picMkLst>
        </pc:picChg>
      </pc:sldChg>
      <pc:sldChg chg="addSp delSp modSp new mod">
        <pc:chgData name="Pablo Bernabeu" userId="22488759-3eb8-4542-8dbd-b58228c87cfe" providerId="ADAL" clId="{BED886F0-0594-4D55-9353-92940F459058}" dt="2025-02-13T08:12:48.432" v="2304" actId="1076"/>
        <pc:sldMkLst>
          <pc:docMk/>
          <pc:sldMk cId="3716881193" sldId="429"/>
        </pc:sldMkLst>
        <pc:picChg chg="add mod">
          <ac:chgData name="Pablo Bernabeu" userId="22488759-3eb8-4542-8dbd-b58228c87cfe" providerId="ADAL" clId="{BED886F0-0594-4D55-9353-92940F459058}" dt="2025-02-13T08:12:48.432" v="2304" actId="1076"/>
          <ac:picMkLst>
            <pc:docMk/>
            <pc:sldMk cId="3716881193" sldId="429"/>
            <ac:picMk id="8" creationId="{69ACE4E6-3805-27EA-D9ED-A106B2782713}"/>
          </ac:picMkLst>
        </pc:picChg>
      </pc:sldChg>
      <pc:sldChg chg="addSp delSp modSp new mod">
        <pc:chgData name="Pablo Bernabeu" userId="22488759-3eb8-4542-8dbd-b58228c87cfe" providerId="ADAL" clId="{BED886F0-0594-4D55-9353-92940F459058}" dt="2025-02-13T08:13:01.485" v="2309" actId="1076"/>
        <pc:sldMkLst>
          <pc:docMk/>
          <pc:sldMk cId="2295502886" sldId="430"/>
        </pc:sldMkLst>
        <pc:picChg chg="add mod">
          <ac:chgData name="Pablo Bernabeu" userId="22488759-3eb8-4542-8dbd-b58228c87cfe" providerId="ADAL" clId="{BED886F0-0594-4D55-9353-92940F459058}" dt="2025-02-13T08:13:01.485" v="2309" actId="1076"/>
          <ac:picMkLst>
            <pc:docMk/>
            <pc:sldMk cId="2295502886" sldId="430"/>
            <ac:picMk id="7" creationId="{CA29E591-67B5-2B0B-27EA-1DD98FF37C86}"/>
          </ac:picMkLst>
        </pc:picChg>
      </pc:sldChg>
      <pc:sldChg chg="addSp delSp modSp new mod">
        <pc:chgData name="Pablo Bernabeu" userId="22488759-3eb8-4542-8dbd-b58228c87cfe" providerId="ADAL" clId="{BED886F0-0594-4D55-9353-92940F459058}" dt="2025-02-13T08:13:15.122" v="2315" actId="1076"/>
        <pc:sldMkLst>
          <pc:docMk/>
          <pc:sldMk cId="2648408270" sldId="431"/>
        </pc:sldMkLst>
        <pc:picChg chg="add mod">
          <ac:chgData name="Pablo Bernabeu" userId="22488759-3eb8-4542-8dbd-b58228c87cfe" providerId="ADAL" clId="{BED886F0-0594-4D55-9353-92940F459058}" dt="2025-02-13T08:13:15.122" v="2315" actId="1076"/>
          <ac:picMkLst>
            <pc:docMk/>
            <pc:sldMk cId="2648408270" sldId="431"/>
            <ac:picMk id="6" creationId="{3E4A6F1A-4EBA-BA43-84C9-5108B1D93F00}"/>
          </ac:picMkLst>
        </pc:picChg>
      </pc:sldChg>
      <pc:sldChg chg="addSp delSp modSp new mod">
        <pc:chgData name="Pablo Bernabeu" userId="22488759-3eb8-4542-8dbd-b58228c87cfe" providerId="ADAL" clId="{BED886F0-0594-4D55-9353-92940F459058}" dt="2025-02-13T08:13:34.194" v="2320" actId="1076"/>
        <pc:sldMkLst>
          <pc:docMk/>
          <pc:sldMk cId="2226248150" sldId="432"/>
        </pc:sldMkLst>
        <pc:picChg chg="add mod">
          <ac:chgData name="Pablo Bernabeu" userId="22488759-3eb8-4542-8dbd-b58228c87cfe" providerId="ADAL" clId="{BED886F0-0594-4D55-9353-92940F459058}" dt="2025-02-13T08:13:34.194" v="2320" actId="1076"/>
          <ac:picMkLst>
            <pc:docMk/>
            <pc:sldMk cId="2226248150" sldId="432"/>
            <ac:picMk id="6" creationId="{96BFDA42-9BA7-13FF-8C18-004CFB41FC61}"/>
          </ac:picMkLst>
        </pc:picChg>
      </pc:sldChg>
      <pc:sldChg chg="addSp delSp modSp new mod">
        <pc:chgData name="Pablo Bernabeu" userId="22488759-3eb8-4542-8dbd-b58228c87cfe" providerId="ADAL" clId="{BED886F0-0594-4D55-9353-92940F459058}" dt="2025-02-13T08:13:45.782" v="2325" actId="1076"/>
        <pc:sldMkLst>
          <pc:docMk/>
          <pc:sldMk cId="2146895968" sldId="433"/>
        </pc:sldMkLst>
        <pc:picChg chg="add mod">
          <ac:chgData name="Pablo Bernabeu" userId="22488759-3eb8-4542-8dbd-b58228c87cfe" providerId="ADAL" clId="{BED886F0-0594-4D55-9353-92940F459058}" dt="2025-02-13T08:13:45.782" v="2325" actId="1076"/>
          <ac:picMkLst>
            <pc:docMk/>
            <pc:sldMk cId="2146895968" sldId="433"/>
            <ac:picMk id="6" creationId="{7D4A9161-9579-E596-403C-871293241B0F}"/>
          </ac:picMkLst>
        </pc:picChg>
      </pc:sldChg>
      <pc:sldChg chg="addSp delSp modSp new mod">
        <pc:chgData name="Pablo Bernabeu" userId="22488759-3eb8-4542-8dbd-b58228c87cfe" providerId="ADAL" clId="{BED886F0-0594-4D55-9353-92940F459058}" dt="2025-02-13T08:14:00.788" v="2330" actId="1076"/>
        <pc:sldMkLst>
          <pc:docMk/>
          <pc:sldMk cId="2754600291" sldId="434"/>
        </pc:sldMkLst>
        <pc:picChg chg="add mod">
          <ac:chgData name="Pablo Bernabeu" userId="22488759-3eb8-4542-8dbd-b58228c87cfe" providerId="ADAL" clId="{BED886F0-0594-4D55-9353-92940F459058}" dt="2025-02-13T08:14:00.788" v="2330" actId="1076"/>
          <ac:picMkLst>
            <pc:docMk/>
            <pc:sldMk cId="2754600291" sldId="434"/>
            <ac:picMk id="6" creationId="{307BC2C4-9C0B-8C88-E792-275DB47F2596}"/>
          </ac:picMkLst>
        </pc:picChg>
      </pc:sldChg>
      <pc:sldChg chg="addSp delSp modSp new mod">
        <pc:chgData name="Pablo Bernabeu" userId="22488759-3eb8-4542-8dbd-b58228c87cfe" providerId="ADAL" clId="{BED886F0-0594-4D55-9353-92940F459058}" dt="2025-02-13T08:15:47.557" v="2335" actId="1076"/>
        <pc:sldMkLst>
          <pc:docMk/>
          <pc:sldMk cId="3213798496" sldId="435"/>
        </pc:sldMkLst>
        <pc:picChg chg="add mod">
          <ac:chgData name="Pablo Bernabeu" userId="22488759-3eb8-4542-8dbd-b58228c87cfe" providerId="ADAL" clId="{BED886F0-0594-4D55-9353-92940F459058}" dt="2025-02-13T08:15:47.557" v="2335" actId="1076"/>
          <ac:picMkLst>
            <pc:docMk/>
            <pc:sldMk cId="3213798496" sldId="435"/>
            <ac:picMk id="6" creationId="{1C5353A7-9DF3-ADB5-D30C-E7518D06867A}"/>
          </ac:picMkLst>
        </pc:picChg>
      </pc:sldChg>
      <pc:sldChg chg="addSp delSp modSp new mod">
        <pc:chgData name="Pablo Bernabeu" userId="22488759-3eb8-4542-8dbd-b58228c87cfe" providerId="ADAL" clId="{BED886F0-0594-4D55-9353-92940F459058}" dt="2025-02-13T08:18:22.603" v="2340" actId="1076"/>
        <pc:sldMkLst>
          <pc:docMk/>
          <pc:sldMk cId="2823380227" sldId="436"/>
        </pc:sldMkLst>
        <pc:picChg chg="add mod">
          <ac:chgData name="Pablo Bernabeu" userId="22488759-3eb8-4542-8dbd-b58228c87cfe" providerId="ADAL" clId="{BED886F0-0594-4D55-9353-92940F459058}" dt="2025-02-13T08:18:22.603" v="2340" actId="1076"/>
          <ac:picMkLst>
            <pc:docMk/>
            <pc:sldMk cId="2823380227" sldId="436"/>
            <ac:picMk id="6" creationId="{DD68750B-5C5E-68C2-0827-A4B4F5D8C2DC}"/>
          </ac:picMkLst>
        </pc:picChg>
      </pc:sldChg>
      <pc:sldChg chg="modSp new mod">
        <pc:chgData name="Pablo Bernabeu" userId="22488759-3eb8-4542-8dbd-b58228c87cfe" providerId="ADAL" clId="{BED886F0-0594-4D55-9353-92940F459058}" dt="2025-02-13T08:34:06.146" v="3399" actId="20577"/>
        <pc:sldMkLst>
          <pc:docMk/>
          <pc:sldMk cId="4013672357" sldId="437"/>
        </pc:sldMkLst>
        <pc:spChg chg="mod">
          <ac:chgData name="Pablo Bernabeu" userId="22488759-3eb8-4542-8dbd-b58228c87cfe" providerId="ADAL" clId="{BED886F0-0594-4D55-9353-92940F459058}" dt="2025-02-13T08:30:30.618" v="3201" actId="20577"/>
          <ac:spMkLst>
            <pc:docMk/>
            <pc:sldMk cId="4013672357" sldId="437"/>
            <ac:spMk id="2" creationId="{6BBE9061-C445-6A76-E543-D0CB46BCEC50}"/>
          </ac:spMkLst>
        </pc:spChg>
        <pc:spChg chg="mod">
          <ac:chgData name="Pablo Bernabeu" userId="22488759-3eb8-4542-8dbd-b58228c87cfe" providerId="ADAL" clId="{BED886F0-0594-4D55-9353-92940F459058}" dt="2025-02-13T08:34:06.146" v="3399" actId="20577"/>
          <ac:spMkLst>
            <pc:docMk/>
            <pc:sldMk cId="4013672357" sldId="437"/>
            <ac:spMk id="3" creationId="{DF997AD8-9AF1-6768-4726-810757C78E1F}"/>
          </ac:spMkLst>
        </pc:spChg>
      </pc:sldChg>
      <pc:sldChg chg="addSp delSp modSp new mod ord">
        <pc:chgData name="Pablo Bernabeu" userId="22488759-3eb8-4542-8dbd-b58228c87cfe" providerId="ADAL" clId="{BED886F0-0594-4D55-9353-92940F459058}" dt="2025-02-13T09:00:35.804" v="3650" actId="1037"/>
        <pc:sldMkLst>
          <pc:docMk/>
          <pc:sldMk cId="150558721" sldId="438"/>
        </pc:sldMkLst>
        <pc:picChg chg="add mod">
          <ac:chgData name="Pablo Bernabeu" userId="22488759-3eb8-4542-8dbd-b58228c87cfe" providerId="ADAL" clId="{BED886F0-0594-4D55-9353-92940F459058}" dt="2025-02-13T09:00:35.804" v="3650" actId="1037"/>
          <ac:picMkLst>
            <pc:docMk/>
            <pc:sldMk cId="150558721" sldId="438"/>
            <ac:picMk id="18" creationId="{B5726129-E7E2-85E1-D842-B2D58EC75CF7}"/>
          </ac:picMkLst>
        </pc:picChg>
      </pc:sldChg>
      <pc:sldChg chg="addSp delSp modSp new mod">
        <pc:chgData name="Pablo Bernabeu" userId="22488759-3eb8-4542-8dbd-b58228c87cfe" providerId="ADAL" clId="{BED886F0-0594-4D55-9353-92940F459058}" dt="2025-02-13T09:00:43.534" v="3654" actId="1037"/>
        <pc:sldMkLst>
          <pc:docMk/>
          <pc:sldMk cId="2637623820" sldId="439"/>
        </pc:sldMkLst>
      </pc:sldChg>
      <pc:sldChg chg="addSp delSp modSp new mod">
        <pc:chgData name="Pablo Bernabeu" userId="22488759-3eb8-4542-8dbd-b58228c87cfe" providerId="ADAL" clId="{BED886F0-0594-4D55-9353-92940F459058}" dt="2025-02-13T09:00:23.966" v="3646" actId="1037"/>
        <pc:sldMkLst>
          <pc:docMk/>
          <pc:sldMk cId="2692897323" sldId="440"/>
        </pc:sldMkLst>
      </pc:sldChg>
      <pc:sldChg chg="addSp delSp modSp new mod">
        <pc:chgData name="Pablo Bernabeu" userId="22488759-3eb8-4542-8dbd-b58228c87cfe" providerId="ADAL" clId="{BED886F0-0594-4D55-9353-92940F459058}" dt="2025-02-13T08:47:09.502" v="3614" actId="1035"/>
        <pc:sldMkLst>
          <pc:docMk/>
          <pc:sldMk cId="286196684" sldId="441"/>
        </pc:sldMkLst>
      </pc:sldChg>
      <pc:sldChg chg="modSp new mod">
        <pc:chgData name="Pablo Bernabeu" userId="22488759-3eb8-4542-8dbd-b58228c87cfe" providerId="ADAL" clId="{BED886F0-0594-4D55-9353-92940F459058}" dt="2025-02-13T08:21:34.745" v="2591" actId="20577"/>
        <pc:sldMkLst>
          <pc:docMk/>
          <pc:sldMk cId="4036761450" sldId="442"/>
        </pc:sldMkLst>
        <pc:spChg chg="mod">
          <ac:chgData name="Pablo Bernabeu" userId="22488759-3eb8-4542-8dbd-b58228c87cfe" providerId="ADAL" clId="{BED886F0-0594-4D55-9353-92940F459058}" dt="2025-02-13T08:21:34.745" v="2591" actId="20577"/>
          <ac:spMkLst>
            <pc:docMk/>
            <pc:sldMk cId="4036761450" sldId="442"/>
            <ac:spMk id="2" creationId="{4481E64F-CCA5-6C53-BA0C-4481C3A3710D}"/>
          </ac:spMkLst>
        </pc:spChg>
      </pc:sldChg>
      <pc:sldChg chg="modSp new mod">
        <pc:chgData name="Pablo Bernabeu" userId="22488759-3eb8-4542-8dbd-b58228c87cfe" providerId="ADAL" clId="{BED886F0-0594-4D55-9353-92940F459058}" dt="2025-02-13T08:21:53.073" v="2624" actId="122"/>
        <pc:sldMkLst>
          <pc:docMk/>
          <pc:sldMk cId="3092779881" sldId="443"/>
        </pc:sldMkLst>
        <pc:spChg chg="mod">
          <ac:chgData name="Pablo Bernabeu" userId="22488759-3eb8-4542-8dbd-b58228c87cfe" providerId="ADAL" clId="{BED886F0-0594-4D55-9353-92940F459058}" dt="2025-02-13T08:21:53.073" v="2624" actId="122"/>
          <ac:spMkLst>
            <pc:docMk/>
            <pc:sldMk cId="3092779881" sldId="443"/>
            <ac:spMk id="2" creationId="{EB3609D8-7FFC-523F-7D58-AE6F3B4A1E0A}"/>
          </ac:spMkLst>
        </pc:spChg>
      </pc:sldChg>
      <pc:sldChg chg="modSp new mod">
        <pc:chgData name="Pablo Bernabeu" userId="22488759-3eb8-4542-8dbd-b58228c87cfe" providerId="ADAL" clId="{BED886F0-0594-4D55-9353-92940F459058}" dt="2025-02-13T08:22:08.134" v="2647" actId="122"/>
        <pc:sldMkLst>
          <pc:docMk/>
          <pc:sldMk cId="2480236491" sldId="444"/>
        </pc:sldMkLst>
        <pc:spChg chg="mod">
          <ac:chgData name="Pablo Bernabeu" userId="22488759-3eb8-4542-8dbd-b58228c87cfe" providerId="ADAL" clId="{BED886F0-0594-4D55-9353-92940F459058}" dt="2025-02-13T08:22:08.134" v="2647" actId="122"/>
          <ac:spMkLst>
            <pc:docMk/>
            <pc:sldMk cId="2480236491" sldId="444"/>
            <ac:spMk id="2" creationId="{7EDC26C8-C7E3-55A4-019C-2479572DF963}"/>
          </ac:spMkLst>
        </pc:spChg>
      </pc:sldChg>
      <pc:sldChg chg="addSp delSp modSp new mod">
        <pc:chgData name="Pablo Bernabeu" userId="22488759-3eb8-4542-8dbd-b58228c87cfe" providerId="ADAL" clId="{BED886F0-0594-4D55-9353-92940F459058}" dt="2025-02-13T09:00:09.075" v="3639" actId="1037"/>
        <pc:sldMkLst>
          <pc:docMk/>
          <pc:sldMk cId="1297562208" sldId="445"/>
        </pc:sldMkLst>
      </pc:sldChg>
      <pc:sldChg chg="addSp delSp modSp new mod">
        <pc:chgData name="Pablo Bernabeu" userId="22488759-3eb8-4542-8dbd-b58228c87cfe" providerId="ADAL" clId="{BED886F0-0594-4D55-9353-92940F459058}" dt="2025-02-13T08:58:32.683" v="3632" actId="1076"/>
        <pc:sldMkLst>
          <pc:docMk/>
          <pc:sldMk cId="2920695691" sldId="446"/>
        </pc:sldMkLst>
        <pc:picChg chg="add mod">
          <ac:chgData name="Pablo Bernabeu" userId="22488759-3eb8-4542-8dbd-b58228c87cfe" providerId="ADAL" clId="{BED886F0-0594-4D55-9353-92940F459058}" dt="2025-02-13T08:58:32.683" v="3632" actId="1076"/>
          <ac:picMkLst>
            <pc:docMk/>
            <pc:sldMk cId="2920695691" sldId="446"/>
            <ac:picMk id="14" creationId="{E0B31937-FA35-6403-9282-F3A9FB2022ED}"/>
          </ac:picMkLst>
        </pc:picChg>
      </pc:sldChg>
    </pc:docChg>
  </pc:docChgLst>
  <pc:docChgLst>
    <pc:chgData name="Pablo Bernabeu" userId="22488759-3eb8-4542-8dbd-b58228c87cfe" providerId="ADAL" clId="{501A24C4-68F9-4822-8869-6D8847CFE81D}"/>
    <pc:docChg chg="undo custSel modSld">
      <pc:chgData name="Pablo Bernabeu" userId="22488759-3eb8-4542-8dbd-b58228c87cfe" providerId="ADAL" clId="{501A24C4-68F9-4822-8869-6D8847CFE81D}" dt="2024-01-18T10:03:11.363" v="15" actId="478"/>
      <pc:docMkLst>
        <pc:docMk/>
      </pc:docMkLst>
      <pc:sldChg chg="modSp mod">
        <pc:chgData name="Pablo Bernabeu" userId="22488759-3eb8-4542-8dbd-b58228c87cfe" providerId="ADAL" clId="{501A24C4-68F9-4822-8869-6D8847CFE81D}" dt="2024-01-16T16:18:27.030" v="9"/>
        <pc:sldMkLst>
          <pc:docMk/>
          <pc:sldMk cId="1936483650" sldId="354"/>
        </pc:sldMkLst>
      </pc:sldChg>
      <pc:sldChg chg="modSp mod">
        <pc:chgData name="Pablo Bernabeu" userId="22488759-3eb8-4542-8dbd-b58228c87cfe" providerId="ADAL" clId="{501A24C4-68F9-4822-8869-6D8847CFE81D}" dt="2024-01-16T16:18:58.245" v="14" actId="20577"/>
        <pc:sldMkLst>
          <pc:docMk/>
          <pc:sldMk cId="3216957456" sldId="355"/>
        </pc:sldMkLst>
      </pc:sldChg>
      <pc:sldChg chg="delSp mod">
        <pc:chgData name="Pablo Bernabeu" userId="22488759-3eb8-4542-8dbd-b58228c87cfe" providerId="ADAL" clId="{501A24C4-68F9-4822-8869-6D8847CFE81D}" dt="2024-01-18T10:03:11.363" v="15" actId="478"/>
        <pc:sldMkLst>
          <pc:docMk/>
          <pc:sldMk cId="2629422157" sldId="3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6C5B6-6814-45C9-AD29-346F2D800683}" type="datetimeFigureOut">
              <a:rPr lang="en-GB" smtClean="0"/>
              <a:t>15/09/2025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4AF0BE-CBAD-47CB-BF80-35BD7396DD61}" type="slidenum">
              <a:rPr lang="en-GB" smtClean="0"/>
              <a:t>‹#›</a:t>
            </a:fld>
            <a:endParaRPr lang="en-GB"/>
          </a:p>
        </p:txBody>
      </p:sp>
    </p:spTree>
    <p:extLst>
      <p:ext uri="{BB962C8B-B14F-4D97-AF65-F5344CB8AC3E}">
        <p14:creationId xmlns:p14="http://schemas.microsoft.com/office/powerpoint/2010/main" val="3083908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b-NO" dirty="0"/>
          </a:p>
        </p:txBody>
      </p:sp>
      <p:sp>
        <p:nvSpPr>
          <p:cNvPr id="4" name="Slide Number Placeholder 3"/>
          <p:cNvSpPr>
            <a:spLocks noGrp="1"/>
          </p:cNvSpPr>
          <p:nvPr>
            <p:ph type="sldNum" sz="quarter" idx="5"/>
          </p:nvPr>
        </p:nvSpPr>
        <p:spPr/>
        <p:txBody>
          <a:bodyPr/>
          <a:lstStyle/>
          <a:p>
            <a:fld id="{3F4DC329-BC40-2848-B43D-BFE876712E77}" type="slidenum">
              <a:rPr lang="nb-NO" smtClean="0"/>
              <a:t>1</a:t>
            </a:fld>
            <a:endParaRPr lang="nb-NO"/>
          </a:p>
        </p:txBody>
      </p:sp>
    </p:spTree>
    <p:extLst>
      <p:ext uri="{BB962C8B-B14F-4D97-AF65-F5344CB8AC3E}">
        <p14:creationId xmlns:p14="http://schemas.microsoft.com/office/powerpoint/2010/main" val="1947834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44AF0BE-CBAD-47CB-BF80-35BD7396DD61}" type="slidenum">
              <a:rPr lang="en-GB" smtClean="0"/>
              <a:t>65</a:t>
            </a:fld>
            <a:endParaRPr lang="en-GB"/>
          </a:p>
        </p:txBody>
      </p:sp>
    </p:spTree>
    <p:extLst>
      <p:ext uri="{BB962C8B-B14F-4D97-AF65-F5344CB8AC3E}">
        <p14:creationId xmlns:p14="http://schemas.microsoft.com/office/powerpoint/2010/main" val="220699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ABAAD-4A2C-FC99-271B-9B588D9F20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144DC7-EB61-BADC-9CFA-DB02A0A7C3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1DDC90-0F8A-2CCE-6A94-F2F87A98298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00DA6BF-FC10-8629-0E71-BFB1CDA1D418}"/>
              </a:ext>
            </a:extLst>
          </p:cNvPr>
          <p:cNvSpPr>
            <a:spLocks noGrp="1"/>
          </p:cNvSpPr>
          <p:nvPr>
            <p:ph type="sldNum" sz="quarter" idx="5"/>
          </p:nvPr>
        </p:nvSpPr>
        <p:spPr/>
        <p:txBody>
          <a:bodyPr/>
          <a:lstStyle/>
          <a:p>
            <a:fld id="{444AF0BE-CBAD-47CB-BF80-35BD7396DD61}" type="slidenum">
              <a:rPr lang="en-GB" smtClean="0"/>
              <a:t>66</a:t>
            </a:fld>
            <a:endParaRPr lang="en-GB"/>
          </a:p>
        </p:txBody>
      </p:sp>
    </p:spTree>
    <p:extLst>
      <p:ext uri="{BB962C8B-B14F-4D97-AF65-F5344CB8AC3E}">
        <p14:creationId xmlns:p14="http://schemas.microsoft.com/office/powerpoint/2010/main" val="1272371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5338C-B691-3FA2-FF56-F9B6A80D0D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94E6E85-027F-C078-4068-67F6BFDCCC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BEB4F06-958B-7BBC-35E6-06A22BE999C2}"/>
              </a:ext>
            </a:extLst>
          </p:cNvPr>
          <p:cNvSpPr>
            <a:spLocks noGrp="1"/>
          </p:cNvSpPr>
          <p:nvPr>
            <p:ph type="dt" sz="half" idx="10"/>
          </p:nvPr>
        </p:nvSpPr>
        <p:spPr/>
        <p:txBody>
          <a:bodyPr/>
          <a:lstStyle/>
          <a:p>
            <a:fld id="{A428E6BF-C508-49BC-8730-380C1509C354}" type="datetime1">
              <a:rPr lang="en-GB" smtClean="0"/>
              <a:t>15/09/2025</a:t>
            </a:fld>
            <a:endParaRPr lang="en-GB"/>
          </a:p>
        </p:txBody>
      </p:sp>
      <p:sp>
        <p:nvSpPr>
          <p:cNvPr id="5" name="Footer Placeholder 4">
            <a:extLst>
              <a:ext uri="{FF2B5EF4-FFF2-40B4-BE49-F238E27FC236}">
                <a16:creationId xmlns:a16="http://schemas.microsoft.com/office/drawing/2014/main" id="{14CD1D48-C89E-D652-AB6F-B0281D6DDE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818C5D-C2CE-45AD-7FB8-62CE0F415324}"/>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2636979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5D0F-0241-9179-6FEB-98A501F6860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8B88CB-F03A-6AF8-DA0C-22FAABBB6A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A5C860-C6DB-9D09-6A93-506117C05A25}"/>
              </a:ext>
            </a:extLst>
          </p:cNvPr>
          <p:cNvSpPr>
            <a:spLocks noGrp="1"/>
          </p:cNvSpPr>
          <p:nvPr>
            <p:ph type="dt" sz="half" idx="10"/>
          </p:nvPr>
        </p:nvSpPr>
        <p:spPr/>
        <p:txBody>
          <a:bodyPr/>
          <a:lstStyle/>
          <a:p>
            <a:fld id="{E5F11CA4-AA77-468B-87FB-00F2D8CD19DC}" type="datetime1">
              <a:rPr lang="en-GB" smtClean="0"/>
              <a:t>15/09/2025</a:t>
            </a:fld>
            <a:endParaRPr lang="en-GB"/>
          </a:p>
        </p:txBody>
      </p:sp>
      <p:sp>
        <p:nvSpPr>
          <p:cNvPr id="5" name="Footer Placeholder 4">
            <a:extLst>
              <a:ext uri="{FF2B5EF4-FFF2-40B4-BE49-F238E27FC236}">
                <a16:creationId xmlns:a16="http://schemas.microsoft.com/office/drawing/2014/main" id="{EE6537AC-C637-6D62-5E0A-B712DD9E8FF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C10545-CAA9-089F-32F8-74502815153A}"/>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53321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5D5FBD-CAAB-02F4-4F54-F20DD26E69E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ECB719D-8276-38FF-C609-EB2B48A03C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ADF2E61-BE52-D477-CDCC-9EF93EBCC612}"/>
              </a:ext>
            </a:extLst>
          </p:cNvPr>
          <p:cNvSpPr>
            <a:spLocks noGrp="1"/>
          </p:cNvSpPr>
          <p:nvPr>
            <p:ph type="dt" sz="half" idx="10"/>
          </p:nvPr>
        </p:nvSpPr>
        <p:spPr/>
        <p:txBody>
          <a:bodyPr/>
          <a:lstStyle/>
          <a:p>
            <a:fld id="{7A6E16FC-00B7-4310-880A-1CD91000CF87}" type="datetime1">
              <a:rPr lang="en-GB" smtClean="0"/>
              <a:t>15/09/2025</a:t>
            </a:fld>
            <a:endParaRPr lang="en-GB"/>
          </a:p>
        </p:txBody>
      </p:sp>
      <p:sp>
        <p:nvSpPr>
          <p:cNvPr id="5" name="Footer Placeholder 4">
            <a:extLst>
              <a:ext uri="{FF2B5EF4-FFF2-40B4-BE49-F238E27FC236}">
                <a16:creationId xmlns:a16="http://schemas.microsoft.com/office/drawing/2014/main" id="{0FD4E8C8-2791-9B31-F0E7-C7CE0E35E4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842A15-DBE6-6A3F-94FA-FAEDA76907C9}"/>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2533104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12189292" cy="6858000"/>
          </a:xfrm>
          <a:prstGeom prst="rect">
            <a:avLst/>
          </a:prstGeom>
        </p:spPr>
      </p:pic>
      <p:sp>
        <p:nvSpPr>
          <p:cNvPr id="8" name="Title 7"/>
          <p:cNvSpPr>
            <a:spLocks noGrp="1"/>
          </p:cNvSpPr>
          <p:nvPr>
            <p:ph type="title" hasCustomPrompt="1"/>
          </p:nvPr>
        </p:nvSpPr>
        <p:spPr>
          <a:xfrm>
            <a:off x="1054464" y="1118585"/>
            <a:ext cx="6012000" cy="1811813"/>
          </a:xfrm>
        </p:spPr>
        <p:txBody>
          <a:bodyPr lIns="0" anchor="b">
            <a:normAutofit/>
          </a:bodyPr>
          <a:lstStyle>
            <a:lvl1pPr>
              <a:defRPr sz="2400" baseline="0">
                <a:solidFill>
                  <a:schemeClr val="bg1"/>
                </a:solidFill>
              </a:defRPr>
            </a:lvl1pPr>
          </a:lstStyle>
          <a:p>
            <a:r>
              <a:rPr lang="en-US" noProof="0" dirty="0"/>
              <a:t>Document title</a:t>
            </a:r>
          </a:p>
        </p:txBody>
      </p:sp>
      <p:sp>
        <p:nvSpPr>
          <p:cNvPr id="4" name="Text Placeholder 3"/>
          <p:cNvSpPr>
            <a:spLocks noGrp="1"/>
          </p:cNvSpPr>
          <p:nvPr>
            <p:ph type="body" sz="quarter" idx="12" hasCustomPrompt="1"/>
          </p:nvPr>
        </p:nvSpPr>
        <p:spPr>
          <a:xfrm>
            <a:off x="1054464" y="2942591"/>
            <a:ext cx="6012000" cy="1126695"/>
          </a:xfrm>
        </p:spPr>
        <p:txBody>
          <a:bodyPr lIns="0">
            <a:noAutofit/>
          </a:bodyPr>
          <a:lstStyle>
            <a:lvl1pPr marL="0" indent="0">
              <a:buNone/>
              <a:defRPr sz="1800" i="1" baseline="0">
                <a:solidFill>
                  <a:schemeClr val="bg1"/>
                </a:solidFill>
                <a:latin typeface="Arial" panose="020B0604020202020204" pitchFamily="34" charset="0"/>
                <a:cs typeface="Arial" panose="020B0604020202020204" pitchFamily="34" charset="0"/>
              </a:defRPr>
            </a:lvl1pPr>
            <a:lvl2pPr marL="457200" indent="0">
              <a:buNone/>
              <a:defRPr sz="1800" i="1">
                <a:solidFill>
                  <a:schemeClr val="bg1"/>
                </a:solidFill>
              </a:defRPr>
            </a:lvl2pPr>
            <a:lvl3pPr marL="914400" indent="0">
              <a:buNone/>
              <a:defRPr sz="1800" i="1">
                <a:solidFill>
                  <a:schemeClr val="bg1"/>
                </a:solidFill>
              </a:defRPr>
            </a:lvl3pPr>
            <a:lvl4pPr marL="1371600" indent="0">
              <a:buNone/>
              <a:defRPr sz="1800" i="1">
                <a:solidFill>
                  <a:schemeClr val="bg1"/>
                </a:solidFill>
              </a:defRPr>
            </a:lvl4pPr>
            <a:lvl5pPr marL="1828800" indent="0">
              <a:buNone/>
              <a:defRPr sz="1800" i="1">
                <a:solidFill>
                  <a:schemeClr val="bg1"/>
                </a:solidFill>
              </a:defRPr>
            </a:lvl5pPr>
          </a:lstStyle>
          <a:p>
            <a:pPr lvl="0"/>
            <a:r>
              <a:rPr lang="en-US" noProof="0" dirty="0"/>
              <a:t>Subtitle</a:t>
            </a:r>
          </a:p>
        </p:txBody>
      </p:sp>
      <p:sp>
        <p:nvSpPr>
          <p:cNvPr id="3" name="Subtitle 2"/>
          <p:cNvSpPr>
            <a:spLocks noGrp="1"/>
          </p:cNvSpPr>
          <p:nvPr>
            <p:ph type="subTitle" idx="1" hasCustomPrompt="1"/>
          </p:nvPr>
        </p:nvSpPr>
        <p:spPr>
          <a:xfrm>
            <a:off x="1054464" y="4208016"/>
            <a:ext cx="6012000" cy="1454784"/>
          </a:xfrm>
        </p:spPr>
        <p:txBody>
          <a:bodyPr lIns="0" anchor="b">
            <a:normAutofit/>
          </a:bodyPr>
          <a:lstStyle>
            <a:lvl1pPr marL="0" indent="0" algn="l">
              <a:buNone/>
              <a:defRPr sz="1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Author’s name and last name</a:t>
            </a:r>
          </a:p>
        </p:txBody>
      </p:sp>
      <p:sp>
        <p:nvSpPr>
          <p:cNvPr id="6" name="Text Placeholder 5"/>
          <p:cNvSpPr>
            <a:spLocks noGrp="1"/>
          </p:cNvSpPr>
          <p:nvPr>
            <p:ph type="body" sz="quarter" idx="13" hasCustomPrompt="1"/>
          </p:nvPr>
        </p:nvSpPr>
        <p:spPr>
          <a:xfrm>
            <a:off x="1054464" y="5674992"/>
            <a:ext cx="6012000" cy="746878"/>
          </a:xfrm>
        </p:spPr>
        <p:txBody>
          <a:bodyPr lIns="0" tIns="0">
            <a:noAutofit/>
          </a:bodyPr>
          <a:lstStyle>
            <a:lvl1pPr marL="0" indent="0">
              <a:buNone/>
              <a:defRPr sz="1200" i="1">
                <a:solidFill>
                  <a:schemeClr val="bg1"/>
                </a:solidFill>
                <a:latin typeface="Arial" panose="020B0604020202020204" pitchFamily="34" charset="0"/>
                <a:cs typeface="Arial" panose="020B0604020202020204" pitchFamily="34" charset="0"/>
              </a:defRPr>
            </a:lvl1pPr>
            <a:lvl2pPr marL="457200" indent="0">
              <a:buNone/>
              <a:defRPr sz="1700" i="1">
                <a:solidFill>
                  <a:schemeClr val="bg1"/>
                </a:solidFill>
                <a:latin typeface="Arial" panose="020B0604020202020204" pitchFamily="34" charset="0"/>
                <a:cs typeface="Arial" panose="020B0604020202020204" pitchFamily="34" charset="0"/>
              </a:defRPr>
            </a:lvl2pPr>
            <a:lvl3pPr marL="914400" indent="0">
              <a:buNone/>
              <a:defRPr sz="1700" i="1">
                <a:solidFill>
                  <a:schemeClr val="bg1"/>
                </a:solidFill>
                <a:latin typeface="Arial" panose="020B0604020202020204" pitchFamily="34" charset="0"/>
                <a:cs typeface="Arial" panose="020B0604020202020204" pitchFamily="34" charset="0"/>
              </a:defRPr>
            </a:lvl3pPr>
            <a:lvl4pPr marL="1371600" indent="0">
              <a:buNone/>
              <a:defRPr sz="1700" i="1">
                <a:solidFill>
                  <a:schemeClr val="bg1"/>
                </a:solidFill>
                <a:latin typeface="Arial" panose="020B0604020202020204" pitchFamily="34" charset="0"/>
                <a:cs typeface="Arial" panose="020B0604020202020204" pitchFamily="34" charset="0"/>
              </a:defRPr>
            </a:lvl4pPr>
            <a:lvl5pPr marL="1828800" indent="0">
              <a:buNone/>
              <a:defRPr sz="1700" i="1">
                <a:solidFill>
                  <a:schemeClr val="bg1"/>
                </a:solidFill>
                <a:latin typeface="Arial" panose="020B0604020202020204" pitchFamily="34" charset="0"/>
                <a:cs typeface="Arial" panose="020B0604020202020204" pitchFamily="34" charset="0"/>
              </a:defRPr>
            </a:lvl5pPr>
          </a:lstStyle>
          <a:p>
            <a:pPr lvl="0"/>
            <a:r>
              <a:rPr lang="en-US" noProof="0" dirty="0"/>
              <a:t>Address</a:t>
            </a:r>
          </a:p>
        </p:txBody>
      </p:sp>
      <p:sp>
        <p:nvSpPr>
          <p:cNvPr id="9" name="Picture Placeholder 8"/>
          <p:cNvSpPr>
            <a:spLocks noGrp="1"/>
          </p:cNvSpPr>
          <p:nvPr>
            <p:ph type="pic" sz="quarter" idx="14" hasCustomPrompt="1"/>
          </p:nvPr>
        </p:nvSpPr>
        <p:spPr>
          <a:xfrm>
            <a:off x="7448550" y="0"/>
            <a:ext cx="4743450" cy="6858000"/>
          </a:xfrm>
          <a:custGeom>
            <a:avLst/>
            <a:gdLst>
              <a:gd name="connsiteX0" fmla="*/ 0 w 4743450"/>
              <a:gd name="connsiteY0" fmla="*/ 6858000 h 6858000"/>
              <a:gd name="connsiteX1" fmla="*/ 1185863 w 4743450"/>
              <a:gd name="connsiteY1" fmla="*/ 0 h 6858000"/>
              <a:gd name="connsiteX2" fmla="*/ 4743450 w 4743450"/>
              <a:gd name="connsiteY2" fmla="*/ 0 h 6858000"/>
              <a:gd name="connsiteX3" fmla="*/ 3557588 w 4743450"/>
              <a:gd name="connsiteY3" fmla="*/ 6858000 h 6858000"/>
              <a:gd name="connsiteX4" fmla="*/ 0 w 4743450"/>
              <a:gd name="connsiteY4" fmla="*/ 6858000 h 6858000"/>
              <a:gd name="connsiteX0" fmla="*/ 0 w 4743450"/>
              <a:gd name="connsiteY0" fmla="*/ 6858000 h 6858000"/>
              <a:gd name="connsiteX1" fmla="*/ 1185863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 name="connsiteX0" fmla="*/ 0 w 4743450"/>
              <a:gd name="connsiteY0" fmla="*/ 6858000 h 6858000"/>
              <a:gd name="connsiteX1" fmla="*/ 2825687 w 4743450"/>
              <a:gd name="connsiteY1" fmla="*/ 0 h 6858000"/>
              <a:gd name="connsiteX2" fmla="*/ 4743450 w 4743450"/>
              <a:gd name="connsiteY2" fmla="*/ 0 h 6858000"/>
              <a:gd name="connsiteX3" fmla="*/ 4740212 w 4743450"/>
              <a:gd name="connsiteY3" fmla="*/ 6851904 h 6858000"/>
              <a:gd name="connsiteX4" fmla="*/ 0 w 47434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6858000">
                <a:moveTo>
                  <a:pt x="0" y="6858000"/>
                </a:moveTo>
                <a:lnTo>
                  <a:pt x="2825687" y="0"/>
                </a:lnTo>
                <a:lnTo>
                  <a:pt x="4743450" y="0"/>
                </a:lnTo>
                <a:cubicBezTo>
                  <a:pt x="4742371" y="2283968"/>
                  <a:pt x="4741291" y="4567936"/>
                  <a:pt x="4740212" y="6851904"/>
                </a:cubicBezTo>
                <a:lnTo>
                  <a:pt x="0" y="6858000"/>
                </a:lnTo>
                <a:close/>
              </a:path>
            </a:pathLst>
          </a:custGeom>
        </p:spPr>
        <p:txBody>
          <a:bodyPr/>
          <a:lstStyle>
            <a:lvl1pPr marL="0" indent="0">
              <a:buNone/>
              <a:defRPr baseline="0">
                <a:solidFill>
                  <a:schemeClr val="bg1"/>
                </a:solidFill>
              </a:defRPr>
            </a:lvl1pPr>
          </a:lstStyle>
          <a:p>
            <a:r>
              <a:rPr lang="en-US" noProof="0" dirty="0"/>
              <a:t>Click the icon below to add a picture</a:t>
            </a:r>
          </a:p>
        </p:txBody>
      </p:sp>
    </p:spTree>
    <p:extLst>
      <p:ext uri="{BB962C8B-B14F-4D97-AF65-F5344CB8AC3E}">
        <p14:creationId xmlns:p14="http://schemas.microsoft.com/office/powerpoint/2010/main" val="2105625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A5DF2-1030-39C5-C31C-D7A2544D068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C94B4BD-2391-1917-71D9-80EA22EE19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231558D-332A-8226-C5B7-1A179156AE7E}"/>
              </a:ext>
            </a:extLst>
          </p:cNvPr>
          <p:cNvSpPr>
            <a:spLocks noGrp="1"/>
          </p:cNvSpPr>
          <p:nvPr>
            <p:ph type="dt" sz="half" idx="10"/>
          </p:nvPr>
        </p:nvSpPr>
        <p:spPr/>
        <p:txBody>
          <a:bodyPr/>
          <a:lstStyle/>
          <a:p>
            <a:fld id="{807F9C66-E3C9-4381-924A-85ED7B9EC191}" type="datetime1">
              <a:rPr lang="en-GB" smtClean="0"/>
              <a:t>15/09/2025</a:t>
            </a:fld>
            <a:endParaRPr lang="en-GB"/>
          </a:p>
        </p:txBody>
      </p:sp>
      <p:sp>
        <p:nvSpPr>
          <p:cNvPr id="5" name="Footer Placeholder 4">
            <a:extLst>
              <a:ext uri="{FF2B5EF4-FFF2-40B4-BE49-F238E27FC236}">
                <a16:creationId xmlns:a16="http://schemas.microsoft.com/office/drawing/2014/main" id="{6B976E25-9057-032E-3FA0-C41FB031C47B}"/>
              </a:ext>
            </a:extLst>
          </p:cNvPr>
          <p:cNvSpPr>
            <a:spLocks noGrp="1"/>
          </p:cNvSpPr>
          <p:nvPr>
            <p:ph type="ftr" sz="quarter" idx="11"/>
          </p:nvPr>
        </p:nvSpPr>
        <p:spPr/>
        <p:txBody>
          <a:bodyPr/>
          <a:lstStyle/>
          <a:p>
            <a:endParaRPr lang="en-GB"/>
          </a:p>
        </p:txBody>
      </p:sp>
    </p:spTree>
    <p:extLst>
      <p:ext uri="{BB962C8B-B14F-4D97-AF65-F5344CB8AC3E}">
        <p14:creationId xmlns:p14="http://schemas.microsoft.com/office/powerpoint/2010/main" val="3222109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9CA3-24D7-A8DA-C970-CE3682F5A6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19D8226C-04B2-AF40-3DD9-F37FB183A6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819A91-8C94-D083-7BEF-46CEEF53D4DE}"/>
              </a:ext>
            </a:extLst>
          </p:cNvPr>
          <p:cNvSpPr>
            <a:spLocks noGrp="1"/>
          </p:cNvSpPr>
          <p:nvPr>
            <p:ph type="dt" sz="half" idx="10"/>
          </p:nvPr>
        </p:nvSpPr>
        <p:spPr/>
        <p:txBody>
          <a:bodyPr/>
          <a:lstStyle/>
          <a:p>
            <a:fld id="{F85D07A6-6F15-4465-B2E9-AC6117055261}" type="datetime1">
              <a:rPr lang="en-GB" smtClean="0"/>
              <a:t>15/09/2025</a:t>
            </a:fld>
            <a:endParaRPr lang="en-GB"/>
          </a:p>
        </p:txBody>
      </p:sp>
      <p:sp>
        <p:nvSpPr>
          <p:cNvPr id="5" name="Footer Placeholder 4">
            <a:extLst>
              <a:ext uri="{FF2B5EF4-FFF2-40B4-BE49-F238E27FC236}">
                <a16:creationId xmlns:a16="http://schemas.microsoft.com/office/drawing/2014/main" id="{46FDDA51-3AB1-F0E2-F799-4BEF93908AE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F41551-300C-A1E2-38F6-BDB703F6906E}"/>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2366365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E0AC5-958B-01DC-0579-04E24269D87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4A70D4E-2516-4632-1942-4830D64382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0A05760-9362-4298-7CFE-56B88DB748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173AAD3-0B99-68EE-994C-1F1DAACD2B90}"/>
              </a:ext>
            </a:extLst>
          </p:cNvPr>
          <p:cNvSpPr>
            <a:spLocks noGrp="1"/>
          </p:cNvSpPr>
          <p:nvPr>
            <p:ph type="dt" sz="half" idx="10"/>
          </p:nvPr>
        </p:nvSpPr>
        <p:spPr/>
        <p:txBody>
          <a:bodyPr/>
          <a:lstStyle/>
          <a:p>
            <a:fld id="{223D24E4-23DC-47F2-8C7C-6DB151122F5F}" type="datetime1">
              <a:rPr lang="en-GB" smtClean="0"/>
              <a:t>15/09/2025</a:t>
            </a:fld>
            <a:endParaRPr lang="en-GB"/>
          </a:p>
        </p:txBody>
      </p:sp>
      <p:sp>
        <p:nvSpPr>
          <p:cNvPr id="6" name="Footer Placeholder 5">
            <a:extLst>
              <a:ext uri="{FF2B5EF4-FFF2-40B4-BE49-F238E27FC236}">
                <a16:creationId xmlns:a16="http://schemas.microsoft.com/office/drawing/2014/main" id="{BB4B592B-0D64-8AC7-B2D6-E10987E4D08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2986D6D-F7D4-4815-8469-690027CBF40B}"/>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865745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8A376-1437-892F-8D65-393796C6F934}"/>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D7F66A-429B-C3B0-4982-F43C2DD3C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728861-83E8-ED81-39DC-0B38F1F34F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E928EAD-C196-EC0D-52D6-E04831E98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041093-9B29-5314-5650-7E5116ABDF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046477C-D4F2-181F-14D0-8509208A8919}"/>
              </a:ext>
            </a:extLst>
          </p:cNvPr>
          <p:cNvSpPr>
            <a:spLocks noGrp="1"/>
          </p:cNvSpPr>
          <p:nvPr>
            <p:ph type="dt" sz="half" idx="10"/>
          </p:nvPr>
        </p:nvSpPr>
        <p:spPr/>
        <p:txBody>
          <a:bodyPr/>
          <a:lstStyle/>
          <a:p>
            <a:fld id="{7E23EFF8-6079-4F3B-84E8-B059A82FFF3F}" type="datetime1">
              <a:rPr lang="en-GB" smtClean="0"/>
              <a:t>15/09/2025</a:t>
            </a:fld>
            <a:endParaRPr lang="en-GB"/>
          </a:p>
        </p:txBody>
      </p:sp>
      <p:sp>
        <p:nvSpPr>
          <p:cNvPr id="8" name="Footer Placeholder 7">
            <a:extLst>
              <a:ext uri="{FF2B5EF4-FFF2-40B4-BE49-F238E27FC236}">
                <a16:creationId xmlns:a16="http://schemas.microsoft.com/office/drawing/2014/main" id="{49B5C941-E78B-1E7E-C449-F85B3A049EC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787B2F3-0045-B45A-6747-EDA135B49F9C}"/>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1267709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30978-987D-8D42-5C49-5593F816F0D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F8633CE-4A15-56EB-813C-7352281031C1}"/>
              </a:ext>
            </a:extLst>
          </p:cNvPr>
          <p:cNvSpPr>
            <a:spLocks noGrp="1"/>
          </p:cNvSpPr>
          <p:nvPr>
            <p:ph type="dt" sz="half" idx="10"/>
          </p:nvPr>
        </p:nvSpPr>
        <p:spPr/>
        <p:txBody>
          <a:bodyPr/>
          <a:lstStyle/>
          <a:p>
            <a:fld id="{BFF0F4F6-00EE-4673-B788-D24EAE626124}" type="datetime1">
              <a:rPr lang="en-GB" smtClean="0"/>
              <a:t>15/09/2025</a:t>
            </a:fld>
            <a:endParaRPr lang="en-GB"/>
          </a:p>
        </p:txBody>
      </p:sp>
      <p:sp>
        <p:nvSpPr>
          <p:cNvPr id="4" name="Footer Placeholder 3">
            <a:extLst>
              <a:ext uri="{FF2B5EF4-FFF2-40B4-BE49-F238E27FC236}">
                <a16:creationId xmlns:a16="http://schemas.microsoft.com/office/drawing/2014/main" id="{F4FF9BFC-A76F-3FD8-7C6C-C3C48F3F8AB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FA825E0-32D9-D523-20C7-214E8DFD5780}"/>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2650702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CD7B36-82BD-445C-DEBB-7B8281C26F06}"/>
              </a:ext>
            </a:extLst>
          </p:cNvPr>
          <p:cNvSpPr>
            <a:spLocks noGrp="1"/>
          </p:cNvSpPr>
          <p:nvPr>
            <p:ph type="dt" sz="half" idx="10"/>
          </p:nvPr>
        </p:nvSpPr>
        <p:spPr/>
        <p:txBody>
          <a:bodyPr/>
          <a:lstStyle/>
          <a:p>
            <a:fld id="{6AE6E472-B188-4FB6-95BE-C4D839BB7308}" type="datetime1">
              <a:rPr lang="en-GB" smtClean="0"/>
              <a:t>15/09/2025</a:t>
            </a:fld>
            <a:endParaRPr lang="en-GB"/>
          </a:p>
        </p:txBody>
      </p:sp>
      <p:sp>
        <p:nvSpPr>
          <p:cNvPr id="3" name="Footer Placeholder 2">
            <a:extLst>
              <a:ext uri="{FF2B5EF4-FFF2-40B4-BE49-F238E27FC236}">
                <a16:creationId xmlns:a16="http://schemas.microsoft.com/office/drawing/2014/main" id="{292828A0-F879-8E39-F0BF-0DBDDA81402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74F177C-64E9-938F-DB94-644A4A921FEC}"/>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3452152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FF0FD-B145-9ED0-328B-A1FD2985F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7F34C5-E5C6-210F-9A59-AA4B35EDFA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26D4897-CF3A-5FF4-3F33-1534B8250A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C4971C-0BB5-C2B1-AD54-42D2D89A8ADE}"/>
              </a:ext>
            </a:extLst>
          </p:cNvPr>
          <p:cNvSpPr>
            <a:spLocks noGrp="1"/>
          </p:cNvSpPr>
          <p:nvPr>
            <p:ph type="dt" sz="half" idx="10"/>
          </p:nvPr>
        </p:nvSpPr>
        <p:spPr/>
        <p:txBody>
          <a:bodyPr/>
          <a:lstStyle/>
          <a:p>
            <a:fld id="{5A08938A-4199-4CF7-96D0-C2116946D804}" type="datetime1">
              <a:rPr lang="en-GB" smtClean="0"/>
              <a:t>15/09/2025</a:t>
            </a:fld>
            <a:endParaRPr lang="en-GB"/>
          </a:p>
        </p:txBody>
      </p:sp>
      <p:sp>
        <p:nvSpPr>
          <p:cNvPr id="6" name="Footer Placeholder 5">
            <a:extLst>
              <a:ext uri="{FF2B5EF4-FFF2-40B4-BE49-F238E27FC236}">
                <a16:creationId xmlns:a16="http://schemas.microsoft.com/office/drawing/2014/main" id="{191A1490-9A25-8675-6408-26DA64D3838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799DA6F-FAD4-B704-7345-09C7297F4B0C}"/>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4224856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6A5F4-3C25-7EE6-8FEB-16886F48F2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F157A0C-EC88-634F-EB36-F78EC55600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BF00E66-853C-B882-6F3B-1EBA3DDDC0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2A814F-FC2B-DE5C-1087-02FD4CDD803C}"/>
              </a:ext>
            </a:extLst>
          </p:cNvPr>
          <p:cNvSpPr>
            <a:spLocks noGrp="1"/>
          </p:cNvSpPr>
          <p:nvPr>
            <p:ph type="dt" sz="half" idx="10"/>
          </p:nvPr>
        </p:nvSpPr>
        <p:spPr/>
        <p:txBody>
          <a:bodyPr/>
          <a:lstStyle/>
          <a:p>
            <a:fld id="{98B361F0-A55C-4018-8304-07707CF831C0}" type="datetime1">
              <a:rPr lang="en-GB" smtClean="0"/>
              <a:t>15/09/2025</a:t>
            </a:fld>
            <a:endParaRPr lang="en-GB"/>
          </a:p>
        </p:txBody>
      </p:sp>
      <p:sp>
        <p:nvSpPr>
          <p:cNvPr id="6" name="Footer Placeholder 5">
            <a:extLst>
              <a:ext uri="{FF2B5EF4-FFF2-40B4-BE49-F238E27FC236}">
                <a16:creationId xmlns:a16="http://schemas.microsoft.com/office/drawing/2014/main" id="{72D324A3-E824-06D3-268F-B3748D79C04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E00F080-7C49-4737-7CED-8E600301F49B}"/>
              </a:ext>
            </a:extLst>
          </p:cNvPr>
          <p:cNvSpPr>
            <a:spLocks noGrp="1"/>
          </p:cNvSpPr>
          <p:nvPr>
            <p:ph type="sldNum" sz="quarter" idx="12"/>
          </p:nvPr>
        </p:nvSpPr>
        <p:spPr/>
        <p:txBody>
          <a:bodyPr/>
          <a:lstStyle/>
          <a:p>
            <a:fld id="{F120EC50-82ED-45BA-9B48-47FD87D12700}" type="slidenum">
              <a:rPr lang="en-GB" smtClean="0"/>
              <a:t>‹#›</a:t>
            </a:fld>
            <a:endParaRPr lang="en-GB"/>
          </a:p>
        </p:txBody>
      </p:sp>
    </p:spTree>
    <p:extLst>
      <p:ext uri="{BB962C8B-B14F-4D97-AF65-F5344CB8AC3E}">
        <p14:creationId xmlns:p14="http://schemas.microsoft.com/office/powerpoint/2010/main" val="3626559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636DF1-D107-3B50-04DF-02BE482423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BAE078B-5455-204C-D301-A6BD2CDB46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BB1E92-C921-E0CF-B936-7D0887B070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091156-8EBB-4EDD-84C9-28588B109E1C}" type="datetime1">
              <a:rPr lang="en-GB" smtClean="0"/>
              <a:t>15/09/2025</a:t>
            </a:fld>
            <a:endParaRPr lang="en-GB"/>
          </a:p>
        </p:txBody>
      </p:sp>
      <p:sp>
        <p:nvSpPr>
          <p:cNvPr id="5" name="Footer Placeholder 4">
            <a:extLst>
              <a:ext uri="{FF2B5EF4-FFF2-40B4-BE49-F238E27FC236}">
                <a16:creationId xmlns:a16="http://schemas.microsoft.com/office/drawing/2014/main" id="{2281A712-E550-8A6C-DBBC-765F6A0407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B7F5B73-33A4-A300-FE79-204C689012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20EC50-82ED-45BA-9B48-47FD87D12700}" type="slidenum">
              <a:rPr lang="en-GB" smtClean="0"/>
              <a:t>‹#›</a:t>
            </a:fld>
            <a:endParaRPr lang="en-GB"/>
          </a:p>
        </p:txBody>
      </p:sp>
    </p:spTree>
    <p:extLst>
      <p:ext uri="{BB962C8B-B14F-4D97-AF65-F5344CB8AC3E}">
        <p14:creationId xmlns:p14="http://schemas.microsoft.com/office/powerpoint/2010/main" val="2805878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hyperlink" Target="https://osf.io/974k8"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doi.org/10.1080/00220671.2014.979913" TargetMode="External"/><Relationship Id="rId2" Type="http://schemas.openxmlformats.org/officeDocument/2006/relationships/hyperlink" Target="https://doi.org/10.1037/a0036633" TargetMode="External"/><Relationship Id="rId1" Type="http://schemas.openxmlformats.org/officeDocument/2006/relationships/slideLayout" Target="../slideLayouts/slideLayout2.xml"/><Relationship Id="rId4" Type="http://schemas.openxmlformats.org/officeDocument/2006/relationships/hyperlink" Target="https://doi.org/10.1080/09658211.2014.927504"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doi.org/10.1093/applin/amab077" TargetMode="External"/><Relationship Id="rId2" Type="http://schemas.openxmlformats.org/officeDocument/2006/relationships/hyperlink" Target="https://doi.org/10.3389/fnagi.2023.1123185" TargetMode="External"/><Relationship Id="rId1" Type="http://schemas.openxmlformats.org/officeDocument/2006/relationships/slideLayout" Target="../slideLayouts/slideLayout2.xml"/><Relationship Id="rId5" Type="http://schemas.openxmlformats.org/officeDocument/2006/relationships/hyperlink" Target="https://doi.org/10.1177/0963721417712760" TargetMode="External"/><Relationship Id="rId4" Type="http://schemas.openxmlformats.org/officeDocument/2006/relationships/hyperlink" Target="https://doi.org/10.1080/13825585.2021.1991262"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doi.org/10.1075/sibil.46.06bar" TargetMode="External"/><Relationship Id="rId7" Type="http://schemas.openxmlformats.org/officeDocument/2006/relationships/hyperlink" Target="https://doi.org/10.1037/a0036633" TargetMode="External"/><Relationship Id="rId2" Type="http://schemas.openxmlformats.org/officeDocument/2006/relationships/hyperlink" Target="https://doi.org/10.1111/psyp.13451" TargetMode="External"/><Relationship Id="rId1" Type="http://schemas.openxmlformats.org/officeDocument/2006/relationships/slideLayout" Target="../slideLayouts/slideLayout2.xml"/><Relationship Id="rId6" Type="http://schemas.openxmlformats.org/officeDocument/2006/relationships/hyperlink" Target="https://doi.org/10.1073/pnas.012611199" TargetMode="External"/><Relationship Id="rId5" Type="http://schemas.openxmlformats.org/officeDocument/2006/relationships/hyperlink" Target="https://doi.org/10.1080/14790710408668175" TargetMode="External"/><Relationship Id="rId4" Type="http://schemas.openxmlformats.org/officeDocument/2006/relationships/hyperlink" Target="https://doi.org/10.1523/JNEUROSCI.1163-22.2023"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s://doi.org/10.3389/fnagi.2023.1123185" TargetMode="External"/><Relationship Id="rId7" Type="http://schemas.openxmlformats.org/officeDocument/2006/relationships/hyperlink" Target="https://doi.org/10.1017/S1366728918001153" TargetMode="External"/><Relationship Id="rId2" Type="http://schemas.openxmlformats.org/officeDocument/2006/relationships/hyperlink" Target="https://doi.org/10.1080/14790718.2024.2415993" TargetMode="External"/><Relationship Id="rId1" Type="http://schemas.openxmlformats.org/officeDocument/2006/relationships/slideLayout" Target="../slideLayouts/slideLayout2.xml"/><Relationship Id="rId6" Type="http://schemas.openxmlformats.org/officeDocument/2006/relationships/hyperlink" Target="https://doi.org/10.1093/applin/amab077" TargetMode="External"/><Relationship Id="rId5" Type="http://schemas.openxmlformats.org/officeDocument/2006/relationships/hyperlink" Target="https://doi.org/10.1037/0033-295X.87.4.329" TargetMode="External"/><Relationship Id="rId4" Type="http://schemas.openxmlformats.org/officeDocument/2006/relationships/hyperlink" Target="https://doi.org/10.1080/15475441.2005.9684215"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doi.org/10.18653/v1/2022.acl-short.3" TargetMode="External"/><Relationship Id="rId2" Type="http://schemas.openxmlformats.org/officeDocument/2006/relationships/hyperlink" Target="https://doi.org/10.1080/13825585.2021.1991262" TargetMode="External"/><Relationship Id="rId1" Type="http://schemas.openxmlformats.org/officeDocument/2006/relationships/slideLayout" Target="../slideLayouts/slideLayout2.xml"/><Relationship Id="rId6" Type="http://schemas.openxmlformats.org/officeDocument/2006/relationships/hyperlink" Target="https://doi.org/10.3390/brainsci12050669" TargetMode="External"/><Relationship Id="rId5" Type="http://schemas.openxmlformats.org/officeDocument/2006/relationships/hyperlink" Target="https://doi.org/10.1371/journal.pone.0032974" TargetMode="External"/><Relationship Id="rId4" Type="http://schemas.openxmlformats.org/officeDocument/2006/relationships/hyperlink" Target="https://doi.org/10.1016/j.cogpsych.2023.101607" TargetMode="External"/></Relationships>
</file>

<file path=ppt/slides/_rels/slide115.xml.rels><?xml version="1.0" encoding="UTF-8" standalone="yes"?>
<Relationships xmlns="http://schemas.openxmlformats.org/package/2006/relationships"><Relationship Id="rId8" Type="http://schemas.openxmlformats.org/officeDocument/2006/relationships/hyperlink" Target="https://doi.org/10.1093/oxfordhb/9780198786825.013.33" TargetMode="External"/><Relationship Id="rId3" Type="http://schemas.openxmlformats.org/officeDocument/2006/relationships/hyperlink" Target="https://doi.org/10.3389/fpsyg.2015.01087" TargetMode="External"/><Relationship Id="rId7" Type="http://schemas.openxmlformats.org/officeDocument/2006/relationships/hyperlink" Target="https://doi.org/10.1080/09658211.2014.927504" TargetMode="External"/><Relationship Id="rId2" Type="http://schemas.openxmlformats.org/officeDocument/2006/relationships/hyperlink" Target="https://doi.org/10.1177/0267658310386439" TargetMode="External"/><Relationship Id="rId1" Type="http://schemas.openxmlformats.org/officeDocument/2006/relationships/slideLayout" Target="../slideLayouts/slideLayout2.xml"/><Relationship Id="rId6" Type="http://schemas.openxmlformats.org/officeDocument/2006/relationships/hyperlink" Target="https://doi.org/10.1016/j.cognition.2018.03.011" TargetMode="External"/><Relationship Id="rId5" Type="http://schemas.openxmlformats.org/officeDocument/2006/relationships/hyperlink" Target="https://doi.org/10.1080/00220671.2014.979913" TargetMode="External"/><Relationship Id="rId4" Type="http://schemas.openxmlformats.org/officeDocument/2006/relationships/hyperlink" Target="https://doi.org/10.1177/0963721417712760"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doi.org/10.1177/1367006916648859" TargetMode="External"/><Relationship Id="rId2" Type="http://schemas.openxmlformats.org/officeDocument/2006/relationships/hyperlink" Target="https://doi.org/10.1017/langcog.2023.47"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249" y="4354590"/>
            <a:ext cx="6311900" cy="2338807"/>
          </a:xfrm>
        </p:spPr>
        <p:txBody>
          <a:bodyPr>
            <a:noAutofit/>
          </a:bodyPr>
          <a:lstStyle/>
          <a:p>
            <a:pPr algn="ctr">
              <a:lnSpc>
                <a:spcPct val="100000"/>
              </a:lnSpc>
            </a:pPr>
            <a:r>
              <a:rPr lang="en-GB" sz="3600" dirty="0"/>
              <a:t>Unpacking ERP Responses in Artificial Language Learning</a:t>
            </a:r>
            <a:br>
              <a:rPr lang="en-GB" sz="3600" dirty="0"/>
            </a:br>
            <a:br>
              <a:rPr lang="en-GB" sz="2000" dirty="0"/>
            </a:br>
            <a:r>
              <a:rPr lang="nb-NO" dirty="0">
                <a:latin typeface="Arial" panose="020B0604020202020204" pitchFamily="34" charset="0"/>
                <a:ea typeface="Open Sans Light" panose="020B0306030504020204" pitchFamily="34" charset="0"/>
                <a:cs typeface="Arial" panose="020B0604020202020204" pitchFamily="34" charset="0"/>
              </a:rPr>
              <a:t>Pablo Bernabeu</a:t>
            </a:r>
            <a:br>
              <a:rPr lang="nb-NO" dirty="0">
                <a:latin typeface="Arial" panose="020B0604020202020204" pitchFamily="34" charset="0"/>
                <a:ea typeface="Open Sans Light" panose="020B0306030504020204" pitchFamily="34" charset="0"/>
                <a:cs typeface="Arial" panose="020B0604020202020204" pitchFamily="34" charset="0"/>
              </a:rPr>
            </a:br>
            <a:br>
              <a:rPr lang="nb-NO" sz="1100" dirty="0">
                <a:latin typeface="Arial" panose="020B0604020202020204" pitchFamily="34" charset="0"/>
                <a:ea typeface="Open Sans Light" panose="020B0306030504020204" pitchFamily="34" charset="0"/>
                <a:cs typeface="Arial" panose="020B0604020202020204" pitchFamily="34" charset="0"/>
              </a:rPr>
            </a:br>
            <a:r>
              <a:rPr lang="nb-NO" sz="2000" i="1" dirty="0">
                <a:solidFill>
                  <a:schemeClr val="bg1">
                    <a:lumMod val="75000"/>
                  </a:schemeClr>
                </a:solidFill>
                <a:latin typeface="Arial" panose="020B0604020202020204" pitchFamily="34" charset="0"/>
                <a:ea typeface="Open Sans Light" panose="020B0306030504020204" pitchFamily="34" charset="0"/>
                <a:cs typeface="Arial" panose="020B0604020202020204" pitchFamily="34" charset="0"/>
              </a:rPr>
              <a:t>in </a:t>
            </a:r>
            <a:r>
              <a:rPr lang="nb-NO" sz="2000" i="1" dirty="0" err="1">
                <a:solidFill>
                  <a:schemeClr val="bg1">
                    <a:lumMod val="75000"/>
                  </a:schemeClr>
                </a:solidFill>
                <a:latin typeface="Arial" panose="020B0604020202020204" pitchFamily="34" charset="0"/>
                <a:ea typeface="Open Sans Light" panose="020B0306030504020204" pitchFamily="34" charset="0"/>
                <a:cs typeface="Arial" panose="020B0604020202020204" pitchFamily="34" charset="0"/>
              </a:rPr>
              <a:t>collaboration</a:t>
            </a:r>
            <a:r>
              <a:rPr lang="nb-NO" sz="2000" i="1" dirty="0">
                <a:solidFill>
                  <a:schemeClr val="bg1">
                    <a:lumMod val="75000"/>
                  </a:schemeClr>
                </a:solidFill>
                <a:latin typeface="Arial" panose="020B0604020202020204" pitchFamily="34" charset="0"/>
                <a:ea typeface="Open Sans Light" panose="020B0306030504020204" pitchFamily="34" charset="0"/>
                <a:cs typeface="Arial" panose="020B0604020202020204" pitchFamily="34" charset="0"/>
              </a:rPr>
              <a:t> </a:t>
            </a:r>
            <a:r>
              <a:rPr lang="nb-NO" sz="2000" i="1" dirty="0" err="1">
                <a:solidFill>
                  <a:schemeClr val="bg1">
                    <a:lumMod val="75000"/>
                  </a:schemeClr>
                </a:solidFill>
                <a:latin typeface="Arial" panose="020B0604020202020204" pitchFamily="34" charset="0"/>
                <a:ea typeface="Open Sans Light" panose="020B0306030504020204" pitchFamily="34" charset="0"/>
                <a:cs typeface="Arial" panose="020B0604020202020204" pitchFamily="34" charset="0"/>
              </a:rPr>
              <a:t>with</a:t>
            </a:r>
            <a:r>
              <a:rPr lang="nb-NO" sz="2000" i="1" dirty="0">
                <a:solidFill>
                  <a:schemeClr val="bg1">
                    <a:lumMod val="75000"/>
                  </a:schemeClr>
                </a:solidFill>
                <a:latin typeface="Arial" panose="020B0604020202020204" pitchFamily="34" charset="0"/>
                <a:ea typeface="Open Sans Light" panose="020B0306030504020204" pitchFamily="34" charset="0"/>
                <a:cs typeface="Arial" panose="020B0604020202020204" pitchFamily="34" charset="0"/>
              </a:rPr>
              <a:t> </a:t>
            </a:r>
            <a:br>
              <a:rPr lang="nb-NO" dirty="0">
                <a:latin typeface="Arial" panose="020B0604020202020204" pitchFamily="34" charset="0"/>
                <a:ea typeface="Open Sans Light" panose="020B0306030504020204" pitchFamily="34" charset="0"/>
                <a:cs typeface="Arial" panose="020B0604020202020204" pitchFamily="34" charset="0"/>
              </a:rPr>
            </a:br>
            <a:br>
              <a:rPr lang="nb-NO" sz="900" dirty="0">
                <a:latin typeface="Arial" panose="020B0604020202020204" pitchFamily="34" charset="0"/>
                <a:ea typeface="Open Sans Light" panose="020B0306030504020204" pitchFamily="34" charset="0"/>
                <a:cs typeface="Arial" panose="020B0604020202020204" pitchFamily="34" charset="0"/>
              </a:rPr>
            </a:br>
            <a:r>
              <a:rPr lang="en-GB" dirty="0"/>
              <a:t>Christina Athanasiadi, Gabriella Silva, </a:t>
            </a:r>
            <a:br>
              <a:rPr lang="en-GB" dirty="0"/>
            </a:br>
            <a:r>
              <a:rPr lang="en-GB" dirty="0"/>
              <a:t>Stella Pischinger, My Ngoc Giang Hoang</a:t>
            </a:r>
            <a:r>
              <a:rPr lang="en-US" dirty="0"/>
              <a:t>, </a:t>
            </a:r>
            <a:br>
              <a:rPr lang="en-US" dirty="0"/>
            </a:br>
            <a:r>
              <a:rPr lang="en-US" dirty="0"/>
              <a:t>Vincent </a:t>
            </a:r>
            <a:r>
              <a:rPr lang="en-US" dirty="0" err="1"/>
              <a:t>deLuca</a:t>
            </a:r>
            <a:r>
              <a:rPr lang="en-US" dirty="0"/>
              <a:t>, Jason Rothman, </a:t>
            </a:r>
            <a:br>
              <a:rPr lang="en-US" dirty="0"/>
            </a:br>
            <a:r>
              <a:rPr lang="en-US" dirty="0"/>
              <a:t>Claudia Poch, Iva Ivanova, </a:t>
            </a:r>
            <a:br>
              <a:rPr lang="en-US" dirty="0"/>
            </a:br>
            <a:r>
              <a:rPr lang="en-US" dirty="0"/>
              <a:t>Jorge González Alonso </a:t>
            </a:r>
            <a:br>
              <a:rPr lang="en-US" dirty="0"/>
            </a:br>
            <a:endParaRPr lang="nb-NO" dirty="0"/>
          </a:p>
        </p:txBody>
      </p:sp>
      <p:pic>
        <p:nvPicPr>
          <p:cNvPr id="24" name="Picture Placeholder 23">
            <a:extLst>
              <a:ext uri="{FF2B5EF4-FFF2-40B4-BE49-F238E27FC236}">
                <a16:creationId xmlns:a16="http://schemas.microsoft.com/office/drawing/2014/main" id="{2F2416B5-EE15-45DE-A1C8-1AA6DFAE20B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6894" r="26894"/>
          <a:stretch>
            <a:fillRect/>
          </a:stretch>
        </p:blipFill>
        <p:spPr>
          <a:xfrm>
            <a:off x="7432893" y="0"/>
            <a:ext cx="4743450" cy="6858000"/>
          </a:xfrm>
        </p:spPr>
      </p:pic>
      <p:sp>
        <p:nvSpPr>
          <p:cNvPr id="14" name="Text Placeholder 4">
            <a:extLst>
              <a:ext uri="{FF2B5EF4-FFF2-40B4-BE49-F238E27FC236}">
                <a16:creationId xmlns:a16="http://schemas.microsoft.com/office/drawing/2014/main" id="{BCBA7ABA-F636-264F-B137-E0A715CA5119}"/>
              </a:ext>
            </a:extLst>
          </p:cNvPr>
          <p:cNvSpPr txBox="1">
            <a:spLocks/>
          </p:cNvSpPr>
          <p:nvPr/>
        </p:nvSpPr>
        <p:spPr>
          <a:xfrm>
            <a:off x="624590" y="5715943"/>
            <a:ext cx="5502815" cy="931734"/>
          </a:xfrm>
          <a:prstGeom prst="rect">
            <a:avLst/>
          </a:prstGeom>
        </p:spPr>
        <p:txBody>
          <a:bodyPr vert="horz" lIns="0" tIns="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200" i="1"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700" i="1" kern="1200">
                <a:solidFill>
                  <a:schemeClr val="bg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700" i="1" kern="1200">
                <a:solidFill>
                  <a:schemeClr val="bg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700" i="1" kern="1200">
                <a:solidFill>
                  <a:schemeClr val="bg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700" i="1"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nb-NO" sz="1800" b="1" dirty="0"/>
              <a:t> </a:t>
            </a:r>
            <a:endParaRPr lang="nb-NO" sz="1800" dirty="0"/>
          </a:p>
          <a:p>
            <a:pPr algn="just"/>
            <a:endParaRPr lang="nb-NO" sz="1800" dirty="0"/>
          </a:p>
        </p:txBody>
      </p:sp>
      <p:pic>
        <p:nvPicPr>
          <p:cNvPr id="8" name="Picture 2" descr="Large grant from Research Council of Norway - Institute of Clinical  Dentistry">
            <a:extLst>
              <a:ext uri="{FF2B5EF4-FFF2-40B4-BE49-F238E27FC236}">
                <a16:creationId xmlns:a16="http://schemas.microsoft.com/office/drawing/2014/main" id="{51C628AC-B22F-D48D-353B-734227BC8A15}"/>
              </a:ext>
            </a:extLst>
          </p:cNvPr>
          <p:cNvPicPr>
            <a:picLocks noChangeAspect="1" noChangeArrowheads="1"/>
          </p:cNvPicPr>
          <p:nvPr/>
        </p:nvPicPr>
        <p:blipFill rotWithShape="1">
          <a:blip r:embed="rId4">
            <a:lum bright="70000" contrast="-70000"/>
            <a:extLst>
              <a:ext uri="{28A0092B-C50C-407E-A947-70E740481C1C}">
                <a14:useLocalDpi xmlns:a14="http://schemas.microsoft.com/office/drawing/2010/main" val="0"/>
              </a:ext>
            </a:extLst>
          </a:blip>
          <a:srcRect b="51429"/>
          <a:stretch/>
        </p:blipFill>
        <p:spPr bwMode="auto">
          <a:xfrm>
            <a:off x="1601392" y="1141561"/>
            <a:ext cx="2993051" cy="649707"/>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5">
            <a:extLst>
              <a:ext uri="{FF2B5EF4-FFF2-40B4-BE49-F238E27FC236}">
                <a16:creationId xmlns:a16="http://schemas.microsoft.com/office/drawing/2014/main" id="{77B2F5C9-D55E-4043-7981-A4638E8B81E4}"/>
              </a:ext>
            </a:extLst>
          </p:cNvPr>
          <p:cNvSpPr>
            <a:spLocks/>
          </p:cNvSpPr>
          <p:nvPr/>
        </p:nvSpPr>
        <p:spPr bwMode="auto">
          <a:xfrm>
            <a:off x="315849" y="945770"/>
            <a:ext cx="1033977" cy="932013"/>
          </a:xfrm>
          <a:custGeom>
            <a:avLst/>
            <a:gdLst>
              <a:gd name="T0" fmla="*/ 1084 w 1666"/>
              <a:gd name="T1" fmla="*/ 84 h 1368"/>
              <a:gd name="T2" fmla="*/ 1084 w 1666"/>
              <a:gd name="T3" fmla="*/ 84 h 1368"/>
              <a:gd name="T4" fmla="*/ 415 w 1666"/>
              <a:gd name="T5" fmla="*/ 244 h 1368"/>
              <a:gd name="T6" fmla="*/ 171 w 1666"/>
              <a:gd name="T7" fmla="*/ 682 h 1368"/>
              <a:gd name="T8" fmla="*/ 401 w 1666"/>
              <a:gd name="T9" fmla="*/ 1125 h 1368"/>
              <a:gd name="T10" fmla="*/ 1059 w 1666"/>
              <a:gd name="T11" fmla="*/ 1282 h 1368"/>
              <a:gd name="T12" fmla="*/ 1582 w 1666"/>
              <a:gd name="T13" fmla="*/ 1239 h 1368"/>
              <a:gd name="T14" fmla="*/ 1582 w 1666"/>
              <a:gd name="T15" fmla="*/ 1321 h 1368"/>
              <a:gd name="T16" fmla="*/ 1022 w 1666"/>
              <a:gd name="T17" fmla="*/ 1368 h 1368"/>
              <a:gd name="T18" fmla="*/ 273 w 1666"/>
              <a:gd name="T19" fmla="*/ 1186 h 1368"/>
              <a:gd name="T20" fmla="*/ 0 w 1666"/>
              <a:gd name="T21" fmla="*/ 681 h 1368"/>
              <a:gd name="T22" fmla="*/ 130 w 1666"/>
              <a:gd name="T23" fmla="*/ 323 h 1368"/>
              <a:gd name="T24" fmla="*/ 506 w 1666"/>
              <a:gd name="T25" fmla="*/ 84 h 1368"/>
              <a:gd name="T26" fmla="*/ 1075 w 1666"/>
              <a:gd name="T27" fmla="*/ 0 h 1368"/>
              <a:gd name="T28" fmla="*/ 1666 w 1666"/>
              <a:gd name="T29" fmla="*/ 73 h 1368"/>
              <a:gd name="T30" fmla="*/ 1603 w 1666"/>
              <a:gd name="T31" fmla="*/ 156 h 1368"/>
              <a:gd name="T32" fmla="*/ 1084 w 1666"/>
              <a:gd name="T33" fmla="*/ 84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6" h="1368">
                <a:moveTo>
                  <a:pt x="1084" y="84"/>
                </a:moveTo>
                <a:lnTo>
                  <a:pt x="1084" y="84"/>
                </a:lnTo>
                <a:cubicBezTo>
                  <a:pt x="801" y="84"/>
                  <a:pt x="578" y="137"/>
                  <a:pt x="415" y="244"/>
                </a:cubicBezTo>
                <a:cubicBezTo>
                  <a:pt x="252" y="351"/>
                  <a:pt x="171" y="497"/>
                  <a:pt x="171" y="682"/>
                </a:cubicBezTo>
                <a:cubicBezTo>
                  <a:pt x="171" y="872"/>
                  <a:pt x="248" y="1020"/>
                  <a:pt x="401" y="1125"/>
                </a:cubicBezTo>
                <a:cubicBezTo>
                  <a:pt x="555" y="1230"/>
                  <a:pt x="774" y="1282"/>
                  <a:pt x="1059" y="1282"/>
                </a:cubicBezTo>
                <a:cubicBezTo>
                  <a:pt x="1249" y="1282"/>
                  <a:pt x="1423" y="1268"/>
                  <a:pt x="1582" y="1239"/>
                </a:cubicBezTo>
                <a:lnTo>
                  <a:pt x="1582" y="1321"/>
                </a:lnTo>
                <a:cubicBezTo>
                  <a:pt x="1432" y="1352"/>
                  <a:pt x="1246" y="1368"/>
                  <a:pt x="1022" y="1368"/>
                </a:cubicBezTo>
                <a:cubicBezTo>
                  <a:pt x="705" y="1368"/>
                  <a:pt x="455" y="1307"/>
                  <a:pt x="273" y="1186"/>
                </a:cubicBezTo>
                <a:cubicBezTo>
                  <a:pt x="91" y="1066"/>
                  <a:pt x="0" y="897"/>
                  <a:pt x="0" y="681"/>
                </a:cubicBezTo>
                <a:cubicBezTo>
                  <a:pt x="0" y="545"/>
                  <a:pt x="43" y="426"/>
                  <a:pt x="130" y="323"/>
                </a:cubicBezTo>
                <a:cubicBezTo>
                  <a:pt x="217" y="220"/>
                  <a:pt x="342" y="140"/>
                  <a:pt x="506" y="84"/>
                </a:cubicBezTo>
                <a:cubicBezTo>
                  <a:pt x="669" y="28"/>
                  <a:pt x="859" y="0"/>
                  <a:pt x="1075" y="0"/>
                </a:cubicBezTo>
                <a:cubicBezTo>
                  <a:pt x="1295" y="0"/>
                  <a:pt x="1492" y="24"/>
                  <a:pt x="1666" y="73"/>
                </a:cubicBezTo>
                <a:lnTo>
                  <a:pt x="1603" y="156"/>
                </a:lnTo>
                <a:cubicBezTo>
                  <a:pt x="1438" y="108"/>
                  <a:pt x="1265" y="84"/>
                  <a:pt x="1084" y="84"/>
                </a:cubicBezTo>
                <a:close/>
              </a:path>
            </a:pathLst>
          </a:custGeom>
          <a:solidFill>
            <a:schemeClr val="accent1">
              <a:lumMod val="60000"/>
              <a:lumOff val="4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panose="020B0604020202020204"/>
            </a:endParaRPr>
          </a:p>
        </p:txBody>
      </p:sp>
      <p:sp>
        <p:nvSpPr>
          <p:cNvPr id="6" name="TextBox 5">
            <a:extLst>
              <a:ext uri="{FF2B5EF4-FFF2-40B4-BE49-F238E27FC236}">
                <a16:creationId xmlns:a16="http://schemas.microsoft.com/office/drawing/2014/main" id="{2E529824-997F-E111-E2E1-B7AFCE271C94}"/>
              </a:ext>
            </a:extLst>
          </p:cNvPr>
          <p:cNvSpPr txBox="1"/>
          <p:nvPr/>
        </p:nvSpPr>
        <p:spPr>
          <a:xfrm>
            <a:off x="519304" y="1140905"/>
            <a:ext cx="1033977" cy="507831"/>
          </a:xfrm>
          <a:prstGeom prst="rect">
            <a:avLst/>
          </a:prstGeom>
          <a:noFill/>
        </p:spPr>
        <p:txBody>
          <a:bodyPr wrap="square" rtlCol="0">
            <a:spAutoFit/>
          </a:bodyPr>
          <a:lstStyle/>
          <a:p>
            <a:r>
              <a:rPr lang="en-US" sz="2700" dirty="0">
                <a:solidFill>
                  <a:schemeClr val="accent5">
                    <a:lumMod val="40000"/>
                    <a:lumOff val="60000"/>
                  </a:schemeClr>
                </a:solidFill>
                <a:latin typeface="Arial" panose="020B0604020202020204"/>
              </a:rPr>
              <a:t>LaBL</a:t>
            </a:r>
            <a:endParaRPr lang="en-GB" sz="2700" dirty="0">
              <a:solidFill>
                <a:schemeClr val="accent5">
                  <a:lumMod val="40000"/>
                  <a:lumOff val="60000"/>
                </a:schemeClr>
              </a:solidFill>
              <a:latin typeface="Arial" panose="020B0604020202020204"/>
            </a:endParaRPr>
          </a:p>
        </p:txBody>
      </p:sp>
      <p:sp>
        <p:nvSpPr>
          <p:cNvPr id="3" name="TextBox 2">
            <a:extLst>
              <a:ext uri="{FF2B5EF4-FFF2-40B4-BE49-F238E27FC236}">
                <a16:creationId xmlns:a16="http://schemas.microsoft.com/office/drawing/2014/main" id="{7677F01C-5226-1178-6802-3723150839ED}"/>
              </a:ext>
            </a:extLst>
          </p:cNvPr>
          <p:cNvSpPr txBox="1"/>
          <p:nvPr/>
        </p:nvSpPr>
        <p:spPr>
          <a:xfrm rot="16712491">
            <a:off x="5946492" y="4085681"/>
            <a:ext cx="1842488" cy="369332"/>
          </a:xfrm>
          <a:prstGeom prst="rect">
            <a:avLst/>
          </a:prstGeom>
          <a:noFill/>
        </p:spPr>
        <p:txBody>
          <a:bodyPr wrap="square" rtlCol="0">
            <a:spAutoFit/>
          </a:bodyPr>
          <a:lstStyle/>
          <a:p>
            <a:r>
              <a:rPr lang="en-US" dirty="0">
                <a:solidFill>
                  <a:schemeClr val="accent6">
                    <a:lumMod val="60000"/>
                    <a:lumOff val="40000"/>
                  </a:schemeClr>
                </a:solidFill>
              </a:rPr>
              <a:t>13 February 2025</a:t>
            </a:r>
            <a:endParaRPr lang="en-GB" dirty="0">
              <a:solidFill>
                <a:schemeClr val="accent6">
                  <a:lumMod val="60000"/>
                  <a:lumOff val="40000"/>
                </a:schemeClr>
              </a:solidFill>
            </a:endParaRPr>
          </a:p>
        </p:txBody>
      </p:sp>
      <p:pic>
        <p:nvPicPr>
          <p:cNvPr id="1026" name="Picture 2" descr="undefined">
            <a:extLst>
              <a:ext uri="{FF2B5EF4-FFF2-40B4-BE49-F238E27FC236}">
                <a16:creationId xmlns:a16="http://schemas.microsoft.com/office/drawing/2014/main" id="{9C5B0004-7991-D4EC-CCC4-B5BE5F3E7410}"/>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32361" y="983870"/>
            <a:ext cx="939058" cy="9462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fined">
            <a:extLst>
              <a:ext uri="{FF2B5EF4-FFF2-40B4-BE49-F238E27FC236}">
                <a16:creationId xmlns:a16="http://schemas.microsoft.com/office/drawing/2014/main" id="{81340B0D-8EE4-691F-D69C-8EEF337A439D}"/>
              </a:ext>
            </a:extLst>
          </p:cNvPr>
          <p:cNvPicPr>
            <a:picLocks noChangeAspect="1" noChangeArrowheads="1"/>
          </p:cNvPicPr>
          <p:nvPr/>
        </p:nvPicPr>
        <p:blipFill>
          <a:blip r:embed="rId6">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5272438" y="210323"/>
            <a:ext cx="1724464" cy="8092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7"/>
            <a:extLst>
              <a:ext uri="{FF2B5EF4-FFF2-40B4-BE49-F238E27FC236}">
                <a16:creationId xmlns:a16="http://schemas.microsoft.com/office/drawing/2014/main" id="{CAA82BDF-9190-18E7-EC20-6321B71CDF5C}"/>
              </a:ext>
            </a:extLst>
          </p:cNvPr>
          <p:cNvSpPr txBox="1"/>
          <p:nvPr/>
        </p:nvSpPr>
        <p:spPr>
          <a:xfrm rot="17151509">
            <a:off x="6992367" y="2544304"/>
            <a:ext cx="2200275" cy="369332"/>
          </a:xfrm>
          <a:prstGeom prst="rect">
            <a:avLst/>
          </a:prstGeom>
          <a:noFill/>
        </p:spPr>
        <p:txBody>
          <a:bodyPr wrap="square">
            <a:spAutoFit/>
          </a:bodyPr>
          <a:lstStyle/>
          <a:p>
            <a:r>
              <a:rPr lang="en-GB" dirty="0">
                <a:solidFill>
                  <a:schemeClr val="accent1">
                    <a:lumMod val="60000"/>
                    <a:lumOff val="40000"/>
                  </a:schemeClr>
                </a:solidFill>
              </a:rPr>
              <a:t>https://</a:t>
            </a:r>
            <a:r>
              <a:rPr lang="en-GB" b="1" dirty="0">
                <a:solidFill>
                  <a:schemeClr val="accent1">
                    <a:lumMod val="40000"/>
                    <a:lumOff val="60000"/>
                  </a:schemeClr>
                </a:solidFill>
              </a:rPr>
              <a:t>osf.io/</a:t>
            </a:r>
            <a:r>
              <a:rPr lang="en-GB" b="1" dirty="0">
                <a:solidFill>
                  <a:schemeClr val="accent1">
                    <a:lumMod val="20000"/>
                    <a:lumOff val="80000"/>
                  </a:schemeClr>
                </a:solidFill>
              </a:rPr>
              <a:t>974k8</a:t>
            </a:r>
          </a:p>
        </p:txBody>
      </p:sp>
      <p:pic>
        <p:nvPicPr>
          <p:cNvPr id="1032" name="Picture 8" descr="Open Science Framework @ Duke - Duke Libraries Center for Data and  Visualization Sciences">
            <a:hlinkClick r:id="rId7"/>
            <a:extLst>
              <a:ext uri="{FF2B5EF4-FFF2-40B4-BE49-F238E27FC236}">
                <a16:creationId xmlns:a16="http://schemas.microsoft.com/office/drawing/2014/main" id="{A15040A6-5DF0-05F5-D540-367030E8C9A6}"/>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664760" y="3743497"/>
            <a:ext cx="228600" cy="2285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Project team | UK Centre for Ecology &amp; Hydrology">
            <a:extLst>
              <a:ext uri="{FF2B5EF4-FFF2-40B4-BE49-F238E27FC236}">
                <a16:creationId xmlns:a16="http://schemas.microsoft.com/office/drawing/2014/main" id="{57C328D4-521D-5968-0745-2C9AE5A64F17}"/>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4727558" y="1185550"/>
            <a:ext cx="1805857" cy="58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032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dirty="0"/>
              <a:t>Transfer in L3 acquisition</a:t>
            </a:r>
            <a:endParaRPr lang="en-GB" dirty="0"/>
          </a:p>
        </p:txBody>
      </p:sp>
      <p:sp>
        <p:nvSpPr>
          <p:cNvPr id="3" name="Content Placeholder 2">
            <a:extLst>
              <a:ext uri="{FF2B5EF4-FFF2-40B4-BE49-F238E27FC236}">
                <a16:creationId xmlns:a16="http://schemas.microsoft.com/office/drawing/2014/main" id="{A318D13D-CDE3-F807-1875-8A682133E36F}"/>
              </a:ext>
            </a:extLst>
          </p:cNvPr>
          <p:cNvSpPr>
            <a:spLocks noGrp="1"/>
          </p:cNvSpPr>
          <p:nvPr>
            <p:ph idx="1"/>
          </p:nvPr>
        </p:nvSpPr>
        <p:spPr>
          <a:xfrm>
            <a:off x="1839829" y="2104372"/>
            <a:ext cx="10004924" cy="4392004"/>
          </a:xfrm>
        </p:spPr>
        <p:txBody>
          <a:bodyPr>
            <a:normAutofit fontScale="92500" lnSpcReduction="20000"/>
          </a:bodyPr>
          <a:lstStyle/>
          <a:p>
            <a:pPr marL="0" indent="0">
              <a:buNone/>
            </a:pPr>
            <a:r>
              <a:rPr lang="en-US" sz="2600" dirty="0"/>
              <a:t>  </a:t>
            </a:r>
            <a:r>
              <a:rPr lang="en-US" sz="2600" dirty="0">
                <a:solidFill>
                  <a:schemeClr val="accent6">
                    <a:lumMod val="75000"/>
                  </a:schemeClr>
                </a:solidFill>
              </a:rPr>
              <a:t>L2 Status Factor Model (</a:t>
            </a:r>
            <a:r>
              <a:rPr lang="en-US" sz="2600" dirty="0" err="1">
                <a:solidFill>
                  <a:schemeClr val="accent6">
                    <a:lumMod val="75000"/>
                  </a:schemeClr>
                </a:solidFill>
              </a:rPr>
              <a:t>Bardel</a:t>
            </a:r>
            <a:r>
              <a:rPr lang="en-US" sz="2600" dirty="0">
                <a:solidFill>
                  <a:schemeClr val="accent6">
                    <a:lumMod val="75000"/>
                  </a:schemeClr>
                </a:solidFill>
              </a:rPr>
              <a:t> &amp; Falk, 2012)</a:t>
            </a:r>
          </a:p>
          <a:p>
            <a:pPr lvl="1"/>
            <a:r>
              <a:rPr lang="en-US" sz="2600" dirty="0"/>
              <a:t>L2 by default. Declarative memory for L2 and subsequent languages</a:t>
            </a:r>
          </a:p>
          <a:p>
            <a:pPr marL="0" indent="0">
              <a:buNone/>
            </a:pPr>
            <a:endParaRPr lang="en-US" dirty="0"/>
          </a:p>
          <a:p>
            <a:pPr marL="0" indent="0">
              <a:buNone/>
            </a:pPr>
            <a:r>
              <a:rPr lang="en-US" sz="2600" dirty="0"/>
              <a:t>  </a:t>
            </a:r>
            <a:r>
              <a:rPr lang="en-US" sz="2600" dirty="0">
                <a:solidFill>
                  <a:srgbClr val="F2A672"/>
                </a:solidFill>
              </a:rPr>
              <a:t>Cumulative Enhancement Model (Flynn et al., 2004)</a:t>
            </a:r>
          </a:p>
          <a:p>
            <a:pPr lvl="1"/>
            <a:r>
              <a:rPr lang="en-GB" sz="2600" b="0" i="0" dirty="0">
                <a:solidFill>
                  <a:srgbClr val="2E2E2E"/>
                </a:solidFill>
                <a:effectLst/>
                <a:latin typeface="ElsevierGulliver"/>
              </a:rPr>
              <a:t>Property-by-property and only facilitative</a:t>
            </a:r>
            <a:endParaRPr lang="en-US" sz="2600" dirty="0"/>
          </a:p>
          <a:p>
            <a:endParaRPr lang="en-US" dirty="0"/>
          </a:p>
          <a:p>
            <a:pPr marL="0" indent="0">
              <a:buNone/>
            </a:pPr>
            <a:r>
              <a:rPr lang="en-US" sz="2600" dirty="0"/>
              <a:t>  </a:t>
            </a:r>
            <a:r>
              <a:rPr lang="en-US" sz="2600" dirty="0">
                <a:solidFill>
                  <a:schemeClr val="accent2">
                    <a:lumMod val="75000"/>
                  </a:schemeClr>
                </a:solidFill>
              </a:rPr>
              <a:t>Linguistic Proximity Model (</a:t>
            </a:r>
            <a:r>
              <a:rPr lang="en-GB" sz="2600" dirty="0">
                <a:solidFill>
                  <a:schemeClr val="accent2">
                    <a:lumMod val="75000"/>
                  </a:schemeClr>
                </a:solidFill>
              </a:rPr>
              <a:t>Westergaard et al., 2017</a:t>
            </a:r>
            <a:r>
              <a:rPr lang="en-US" sz="2600" dirty="0">
                <a:solidFill>
                  <a:schemeClr val="accent2">
                    <a:lumMod val="75000"/>
                  </a:schemeClr>
                </a:solidFill>
              </a:rPr>
              <a:t>)</a:t>
            </a:r>
          </a:p>
          <a:p>
            <a:pPr lvl="1"/>
            <a:r>
              <a:rPr lang="en-GB" sz="2600" b="0" i="0" dirty="0">
                <a:solidFill>
                  <a:srgbClr val="2E2E2E"/>
                </a:solidFill>
                <a:effectLst/>
                <a:latin typeface="ElsevierGulliver"/>
              </a:rPr>
              <a:t>Property-by-property, with facilitative and non-facilitative cases</a:t>
            </a:r>
            <a:endParaRPr lang="en-US" sz="2600" dirty="0"/>
          </a:p>
          <a:p>
            <a:endParaRPr lang="en-US" dirty="0"/>
          </a:p>
          <a:p>
            <a:pPr marL="0" indent="0">
              <a:buNone/>
            </a:pPr>
            <a:r>
              <a:rPr lang="en-US" sz="2600" dirty="0"/>
              <a:t>  </a:t>
            </a:r>
            <a:r>
              <a:rPr lang="en-US" sz="2600" dirty="0">
                <a:solidFill>
                  <a:schemeClr val="accent2">
                    <a:lumMod val="50000"/>
                  </a:schemeClr>
                </a:solidFill>
              </a:rPr>
              <a:t>Typological Primacy Model (Rothman, 2011)</a:t>
            </a:r>
          </a:p>
          <a:p>
            <a:pPr lvl="1"/>
            <a:r>
              <a:rPr lang="en-US" sz="2600" dirty="0"/>
              <a:t>Full transfer from one language, based on overall structural similarity</a:t>
            </a:r>
            <a:endParaRPr lang="en-GB" sz="2600" dirty="0"/>
          </a:p>
        </p:txBody>
      </p:sp>
      <p:sp>
        <p:nvSpPr>
          <p:cNvPr id="4" name="Left Brace 3">
            <a:extLst>
              <a:ext uri="{FF2B5EF4-FFF2-40B4-BE49-F238E27FC236}">
                <a16:creationId xmlns:a16="http://schemas.microsoft.com/office/drawing/2014/main" id="{6364EAC1-C6F1-B570-E274-A66752528AAD}"/>
              </a:ext>
            </a:extLst>
          </p:cNvPr>
          <p:cNvSpPr/>
          <p:nvPr/>
        </p:nvSpPr>
        <p:spPr>
          <a:xfrm>
            <a:off x="1691741" y="2044605"/>
            <a:ext cx="191219" cy="776467"/>
          </a:xfrm>
          <a:prstGeom prst="leftBrace">
            <a:avLst/>
          </a:prstGeom>
          <a:solidFill>
            <a:schemeClr val="accent6">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Left Brace 4">
            <a:extLst>
              <a:ext uri="{FF2B5EF4-FFF2-40B4-BE49-F238E27FC236}">
                <a16:creationId xmlns:a16="http://schemas.microsoft.com/office/drawing/2014/main" id="{3C7A036F-8604-B51D-6E45-3F149DA30A22}"/>
              </a:ext>
            </a:extLst>
          </p:cNvPr>
          <p:cNvSpPr/>
          <p:nvPr/>
        </p:nvSpPr>
        <p:spPr>
          <a:xfrm>
            <a:off x="1688868" y="3171783"/>
            <a:ext cx="191219" cy="2926080"/>
          </a:xfrm>
          <a:prstGeom prst="leftBrace">
            <a:avLst/>
          </a:prstGeom>
          <a:solidFill>
            <a:schemeClr val="accent2">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a:extLst>
              <a:ext uri="{FF2B5EF4-FFF2-40B4-BE49-F238E27FC236}">
                <a16:creationId xmlns:a16="http://schemas.microsoft.com/office/drawing/2014/main" id="{4C50EBDF-82D7-E176-0F71-CAA0F745D05F}"/>
              </a:ext>
            </a:extLst>
          </p:cNvPr>
          <p:cNvSpPr txBox="1"/>
          <p:nvPr/>
        </p:nvSpPr>
        <p:spPr>
          <a:xfrm>
            <a:off x="626301" y="2004516"/>
            <a:ext cx="1112169" cy="830997"/>
          </a:xfrm>
          <a:prstGeom prst="rect">
            <a:avLst/>
          </a:prstGeom>
          <a:noFill/>
        </p:spPr>
        <p:txBody>
          <a:bodyPr wrap="square" rtlCol="0">
            <a:spAutoFit/>
          </a:bodyPr>
          <a:lstStyle/>
          <a:p>
            <a:pPr algn="ctr"/>
            <a:r>
              <a:rPr lang="en-US" sz="2400" b="1"/>
              <a:t>L2 </a:t>
            </a:r>
            <a:r>
              <a:rPr lang="en-US" sz="2400"/>
              <a:t>by default</a:t>
            </a:r>
            <a:endParaRPr lang="en-GB" sz="2400"/>
          </a:p>
        </p:txBody>
      </p:sp>
      <p:sp>
        <p:nvSpPr>
          <p:cNvPr id="10" name="TextBox 9">
            <a:extLst>
              <a:ext uri="{FF2B5EF4-FFF2-40B4-BE49-F238E27FC236}">
                <a16:creationId xmlns:a16="http://schemas.microsoft.com/office/drawing/2014/main" id="{A962470B-70CF-7DA4-C814-A0C4ED50F61C}"/>
              </a:ext>
            </a:extLst>
          </p:cNvPr>
          <p:cNvSpPr txBox="1"/>
          <p:nvPr/>
        </p:nvSpPr>
        <p:spPr>
          <a:xfrm>
            <a:off x="682669" y="4011143"/>
            <a:ext cx="1054310" cy="1200329"/>
          </a:xfrm>
          <a:prstGeom prst="rect">
            <a:avLst/>
          </a:prstGeom>
          <a:noFill/>
        </p:spPr>
        <p:txBody>
          <a:bodyPr wrap="square" rtlCol="0">
            <a:spAutoFit/>
          </a:bodyPr>
          <a:lstStyle/>
          <a:p>
            <a:pPr algn="ctr"/>
            <a:r>
              <a:rPr lang="en-US" sz="2400" b="1"/>
              <a:t>L1</a:t>
            </a:r>
            <a:r>
              <a:rPr lang="en-US" sz="2400"/>
              <a:t> and/or </a:t>
            </a:r>
            <a:r>
              <a:rPr lang="en-US" sz="2400" b="1"/>
              <a:t>L2</a:t>
            </a:r>
            <a:endParaRPr lang="en-GB" sz="2400" b="1"/>
          </a:p>
        </p:txBody>
      </p:sp>
      <p:sp>
        <p:nvSpPr>
          <p:cNvPr id="11" name="TextBox 10">
            <a:extLst>
              <a:ext uri="{FF2B5EF4-FFF2-40B4-BE49-F238E27FC236}">
                <a16:creationId xmlns:a16="http://schemas.microsoft.com/office/drawing/2014/main" id="{A29443FB-DC62-BBD1-FE2B-2667DAD92224}"/>
              </a:ext>
            </a:extLst>
          </p:cNvPr>
          <p:cNvSpPr txBox="1"/>
          <p:nvPr/>
        </p:nvSpPr>
        <p:spPr>
          <a:xfrm>
            <a:off x="662200" y="1386932"/>
            <a:ext cx="1402509" cy="461665"/>
          </a:xfrm>
          <a:prstGeom prst="rect">
            <a:avLst/>
          </a:prstGeom>
          <a:noFill/>
        </p:spPr>
        <p:txBody>
          <a:bodyPr wrap="square" rtlCol="0">
            <a:spAutoFit/>
          </a:bodyPr>
          <a:lstStyle/>
          <a:p>
            <a:r>
              <a:rPr lang="en-US" sz="2400" b="1" u="sng"/>
              <a:t>Sources</a:t>
            </a:r>
            <a:endParaRPr lang="en-GB" sz="2400" b="1" u="sng"/>
          </a:p>
        </p:txBody>
      </p:sp>
    </p:spTree>
    <p:extLst>
      <p:ext uri="{BB962C8B-B14F-4D97-AF65-F5344CB8AC3E}">
        <p14:creationId xmlns:p14="http://schemas.microsoft.com/office/powerpoint/2010/main" val="9431705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517525"/>
            <a:ext cx="10515600" cy="987425"/>
          </a:xfrm>
        </p:spPr>
        <p:txBody>
          <a:bodyPr>
            <a:normAutofit/>
          </a:bodyPr>
          <a:lstStyle/>
          <a:p>
            <a:pPr algn="ctr"/>
            <a:r>
              <a:rPr lang="en-US"/>
              <a:t>Executive functions and </a:t>
            </a:r>
            <a:r>
              <a:rPr lang="en-US" err="1"/>
              <a:t>rs</a:t>
            </a:r>
            <a:r>
              <a:rPr lang="en-US"/>
              <a:t>-EEG</a:t>
            </a:r>
            <a:endParaRPr lang="en-GB"/>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1552575" y="1847850"/>
            <a:ext cx="9801224" cy="4591049"/>
          </a:xfrm>
        </p:spPr>
        <p:txBody>
          <a:bodyPr>
            <a:noAutofit/>
          </a:bodyPr>
          <a:lstStyle/>
          <a:p>
            <a:r>
              <a:rPr lang="en-GB" sz="2100" dirty="0">
                <a:latin typeface="Calibri" panose="020F0502020204030204" pitchFamily="34" charset="0"/>
                <a:ea typeface="Calibri" panose="020F0502020204030204" pitchFamily="34" charset="0"/>
              </a:rPr>
              <a:t>Primarily methodological analyses focussed on longitudinal stability.</a:t>
            </a:r>
          </a:p>
          <a:p>
            <a:endParaRPr lang="en-GB" sz="2100" dirty="0">
              <a:latin typeface="Calibri" panose="020F0502020204030204" pitchFamily="34" charset="0"/>
              <a:ea typeface="Calibri" panose="020F0502020204030204" pitchFamily="34" charset="0"/>
            </a:endParaRPr>
          </a:p>
          <a:p>
            <a:r>
              <a:rPr lang="en-GB" sz="2100" dirty="0">
                <a:latin typeface="Calibri" panose="020F0502020204030204" pitchFamily="34" charset="0"/>
                <a:ea typeface="Calibri" panose="020F0502020204030204" pitchFamily="34" charset="0"/>
              </a:rPr>
              <a:t>Analysed f</a:t>
            </a:r>
            <a:r>
              <a:rPr lang="en-GB" sz="2100" dirty="0">
                <a:effectLst/>
                <a:latin typeface="Calibri" panose="020F0502020204030204" pitchFamily="34" charset="0"/>
                <a:ea typeface="Calibri" panose="020F0502020204030204" pitchFamily="34" charset="0"/>
              </a:rPr>
              <a:t>irst as independent variables, and second as dependent variables.</a:t>
            </a:r>
          </a:p>
          <a:p>
            <a:endParaRPr lang="en-GB" sz="2100" dirty="0"/>
          </a:p>
        </p:txBody>
      </p:sp>
    </p:spTree>
    <p:extLst>
      <p:ext uri="{BB962C8B-B14F-4D97-AF65-F5344CB8AC3E}">
        <p14:creationId xmlns:p14="http://schemas.microsoft.com/office/powerpoint/2010/main" val="5520120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546100"/>
            <a:ext cx="10515600" cy="987425"/>
          </a:xfrm>
        </p:spPr>
        <p:txBody>
          <a:bodyPr>
            <a:normAutofit fontScale="90000"/>
          </a:bodyPr>
          <a:lstStyle/>
          <a:p>
            <a:pPr algn="ctr"/>
            <a:r>
              <a:rPr lang="en-US"/>
              <a:t>Longitudinal role of executive functions and </a:t>
            </a:r>
            <a:r>
              <a:rPr lang="en-US" err="1"/>
              <a:t>rs</a:t>
            </a:r>
            <a:r>
              <a:rPr lang="en-US"/>
              <a:t>-EEG</a:t>
            </a:r>
            <a:endParaRPr lang="en-GB"/>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838200" y="1714499"/>
            <a:ext cx="10515600" cy="4752975"/>
          </a:xfrm>
        </p:spPr>
        <p:txBody>
          <a:bodyPr>
            <a:noAutofit/>
          </a:bodyPr>
          <a:lstStyle/>
          <a:p>
            <a:pPr marL="0" indent="0">
              <a:buNone/>
            </a:pPr>
            <a:endParaRPr lang="en-GB" sz="2100" dirty="0">
              <a:effectLst/>
              <a:latin typeface="Calibri" panose="020F0502020204030204" pitchFamily="34" charset="0"/>
              <a:ea typeface="Calibri" panose="020F0502020204030204" pitchFamily="34" charset="0"/>
            </a:endParaRPr>
          </a:p>
          <a:p>
            <a:r>
              <a:rPr lang="en-GB" sz="2100" b="1" dirty="0">
                <a:effectLst/>
                <a:latin typeface="Calibri" panose="020F0502020204030204" pitchFamily="34" charset="0"/>
                <a:ea typeface="Calibri" panose="020F0502020204030204" pitchFamily="34" charset="0"/>
              </a:rPr>
              <a:t>Independent-variable analysis: </a:t>
            </a:r>
            <a:r>
              <a:rPr lang="en-GB" sz="2100" b="1" dirty="0">
                <a:effectLst/>
                <a:highlight>
                  <a:srgbClr val="FFFF00"/>
                </a:highlight>
                <a:latin typeface="Calibri" panose="020F0502020204030204" pitchFamily="34" charset="0"/>
                <a:ea typeface="Calibri" panose="020F0502020204030204" pitchFamily="34" charset="0"/>
              </a:rPr>
              <a:t>longitudinal stability</a:t>
            </a:r>
            <a:r>
              <a:rPr lang="en-GB" sz="2100" b="1" dirty="0">
                <a:effectLst/>
                <a:latin typeface="Calibri" panose="020F0502020204030204" pitchFamily="34" charset="0"/>
                <a:ea typeface="Calibri" panose="020F0502020204030204" pitchFamily="34" charset="0"/>
              </a:rPr>
              <a:t> </a:t>
            </a:r>
            <a:r>
              <a:rPr lang="en-GB" sz="2100" dirty="0">
                <a:effectLst/>
                <a:latin typeface="Calibri" panose="020F0502020204030204" pitchFamily="34" charset="0"/>
                <a:ea typeface="Calibri" panose="020F0502020204030204" pitchFamily="34" charset="0"/>
              </a:rPr>
              <a:t>(i.e., test-retest reliability) of the variables </a:t>
            </a:r>
            <a:r>
              <a:rPr lang="da-DK" sz="2100" dirty="0">
                <a:effectLst/>
                <a:latin typeface="Calibri" panose="020F0502020204030204" pitchFamily="34" charset="0"/>
                <a:ea typeface="Calibri" panose="020F0502020204030204" pitchFamily="34" charset="0"/>
              </a:rPr>
              <a:t>(for similar </a:t>
            </a:r>
            <a:r>
              <a:rPr lang="da-DK" sz="2100" dirty="0">
                <a:latin typeface="Calibri" panose="020F0502020204030204" pitchFamily="34" charset="0"/>
                <a:ea typeface="Calibri" panose="020F0502020204030204" pitchFamily="34" charset="0"/>
              </a:rPr>
              <a:t>analyses, see </a:t>
            </a:r>
            <a:r>
              <a:rPr lang="en-GB" sz="2100" dirty="0" err="1">
                <a:solidFill>
                  <a:schemeClr val="tx1">
                    <a:lumMod val="50000"/>
                    <a:lumOff val="50000"/>
                  </a:schemeClr>
                </a:solidFill>
                <a:latin typeface="Calibri" panose="020F0502020204030204" pitchFamily="34" charset="0"/>
                <a:ea typeface="Calibri" panose="020F0502020204030204" pitchFamily="34" charset="0"/>
                <a:hlinkClick r:id="rId2">
                  <a:extLst>
                    <a:ext uri="{A12FA001-AC4F-418D-AE19-62706E023703}">
                      <ahyp:hlinkClr xmlns:ahyp="http://schemas.microsoft.com/office/drawing/2018/hyperlinkcolor" val="tx"/>
                    </a:ext>
                  </a:extLst>
                </a:hlinkClick>
              </a:rPr>
              <a:t>Fuhs</a:t>
            </a:r>
            <a:r>
              <a:rPr lang="en-GB" sz="2100" dirty="0">
                <a:solidFill>
                  <a:schemeClr val="tx1">
                    <a:lumMod val="50000"/>
                    <a:lumOff val="50000"/>
                  </a:schemeClr>
                </a:solidFill>
                <a:latin typeface="Calibri" panose="020F0502020204030204" pitchFamily="34" charset="0"/>
                <a:ea typeface="Calibri" panose="020F0502020204030204" pitchFamily="34" charset="0"/>
                <a:hlinkClick r:id="rId2">
                  <a:extLst>
                    <a:ext uri="{A12FA001-AC4F-418D-AE19-62706E023703}">
                      <ahyp:hlinkClr xmlns:ahyp="http://schemas.microsoft.com/office/drawing/2018/hyperlinkcolor" val="tx"/>
                    </a:ext>
                  </a:extLst>
                </a:hlinkClick>
              </a:rPr>
              <a:t> et al., 2014</a:t>
            </a:r>
            <a:r>
              <a:rPr lang="en-GB" sz="2100" dirty="0">
                <a:solidFill>
                  <a:schemeClr val="tx1">
                    <a:lumMod val="50000"/>
                    <a:lumOff val="50000"/>
                  </a:schemeClr>
                </a:solidFill>
                <a:latin typeface="Calibri" panose="020F0502020204030204" pitchFamily="34" charset="0"/>
                <a:ea typeface="Calibri" panose="020F0502020204030204" pitchFamily="34" charset="0"/>
              </a:rPr>
              <a:t>; </a:t>
            </a:r>
            <a:r>
              <a:rPr lang="en-GB" sz="2100" dirty="0">
                <a:solidFill>
                  <a:schemeClr val="tx1">
                    <a:lumMod val="50000"/>
                    <a:lumOff val="50000"/>
                  </a:schemeClr>
                </a:solidFill>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Samuels et al., 2016</a:t>
            </a:r>
            <a:r>
              <a:rPr lang="en-GB" sz="2100" dirty="0">
                <a:solidFill>
                  <a:schemeClr val="tx1">
                    <a:lumMod val="50000"/>
                    <a:lumOff val="50000"/>
                  </a:schemeClr>
                </a:solidFill>
                <a:latin typeface="Calibri" panose="020F0502020204030204" pitchFamily="34" charset="0"/>
                <a:ea typeface="Calibri" panose="020F0502020204030204" pitchFamily="34" charset="0"/>
              </a:rPr>
              <a:t>; </a:t>
            </a:r>
            <a:r>
              <a:rPr lang="en-GB" sz="2100" dirty="0">
                <a:solidFill>
                  <a:schemeClr val="tx1">
                    <a:lumMod val="50000"/>
                    <a:lumOff val="50000"/>
                  </a:schemeClr>
                </a:solidFill>
                <a:latin typeface="Calibri" panose="020F0502020204030204" pitchFamily="34" charset="0"/>
                <a:ea typeface="Calibri" panose="020F0502020204030204" pitchFamily="34" charset="0"/>
                <a:hlinkClick r:id="rId4">
                  <a:extLst>
                    <a:ext uri="{A12FA001-AC4F-418D-AE19-62706E023703}">
                      <ahyp:hlinkClr xmlns:ahyp="http://schemas.microsoft.com/office/drawing/2018/hyperlinkcolor" val="tx"/>
                    </a:ext>
                  </a:extLst>
                </a:hlinkClick>
              </a:rPr>
              <a:t>Swanson, 2015</a:t>
            </a:r>
            <a:r>
              <a:rPr lang="en-GB" sz="2100" dirty="0">
                <a:latin typeface="Calibri" panose="020F0502020204030204" pitchFamily="34" charset="0"/>
                <a:ea typeface="Calibri" panose="020F0502020204030204" pitchFamily="34" charset="0"/>
              </a:rPr>
              <a:t>). </a:t>
            </a:r>
          </a:p>
          <a:p>
            <a:endParaRPr lang="en-GB" sz="2100" dirty="0">
              <a:effectLst/>
              <a:latin typeface="Calibri" panose="020F0502020204030204" pitchFamily="34" charset="0"/>
              <a:ea typeface="Calibri" panose="020F0502020204030204" pitchFamily="34" charset="0"/>
            </a:endParaRPr>
          </a:p>
          <a:p>
            <a:pPr lvl="1"/>
            <a:r>
              <a:rPr lang="en-GB" sz="2000" dirty="0">
                <a:effectLst/>
                <a:latin typeface="Calibri" panose="020F0502020204030204" pitchFamily="34" charset="0"/>
                <a:ea typeface="Calibri" panose="020F0502020204030204" pitchFamily="34" charset="0"/>
              </a:rPr>
              <a:t>First analysis: longitudinal stability of the executive functions and </a:t>
            </a:r>
            <a:r>
              <a:rPr lang="en-GB" sz="2000" dirty="0" err="1">
                <a:effectLst/>
                <a:latin typeface="Calibri" panose="020F0502020204030204" pitchFamily="34" charset="0"/>
                <a:ea typeface="Calibri" panose="020F0502020204030204" pitchFamily="34" charset="0"/>
              </a:rPr>
              <a:t>rs</a:t>
            </a:r>
            <a:r>
              <a:rPr lang="en-GB" sz="2000" dirty="0">
                <a:effectLst/>
                <a:latin typeface="Calibri" panose="020F0502020204030204" pitchFamily="34" charset="0"/>
                <a:ea typeface="Calibri" panose="020F0502020204030204" pitchFamily="34" charset="0"/>
              </a:rPr>
              <a:t>-EEG on their own.</a:t>
            </a:r>
          </a:p>
          <a:p>
            <a:pPr lvl="1"/>
            <a:endParaRPr lang="en-GB" sz="2000" dirty="0">
              <a:effectLst/>
              <a:latin typeface="Calibri" panose="020F0502020204030204" pitchFamily="34" charset="0"/>
              <a:ea typeface="Calibri" panose="020F0502020204030204" pitchFamily="34" charset="0"/>
            </a:endParaRPr>
          </a:p>
          <a:p>
            <a:pPr lvl="1"/>
            <a:r>
              <a:rPr lang="en-GB" sz="2000" dirty="0">
                <a:effectLst/>
                <a:latin typeface="Calibri" panose="020F0502020204030204" pitchFamily="34" charset="0"/>
                <a:ea typeface="Calibri" panose="020F0502020204030204" pitchFamily="34" charset="0"/>
              </a:rPr>
              <a:t>Second analysis: longitudinal stability of the executive functions and </a:t>
            </a:r>
            <a:r>
              <a:rPr lang="en-GB" sz="2000" dirty="0" err="1">
                <a:effectLst/>
                <a:latin typeface="Calibri" panose="020F0502020204030204" pitchFamily="34" charset="0"/>
                <a:ea typeface="Calibri" panose="020F0502020204030204" pitchFamily="34" charset="0"/>
              </a:rPr>
              <a:t>rs</a:t>
            </a:r>
            <a:r>
              <a:rPr lang="en-GB" sz="2000" dirty="0">
                <a:effectLst/>
                <a:latin typeface="Calibri" panose="020F0502020204030204" pitchFamily="34" charset="0"/>
                <a:ea typeface="Calibri" panose="020F0502020204030204" pitchFamily="34" charset="0"/>
              </a:rPr>
              <a:t>-EEG as predictors of language learning and m</a:t>
            </a:r>
            <a:r>
              <a:rPr lang="en-GB" sz="2000" dirty="0"/>
              <a:t>orphosyntactic</a:t>
            </a:r>
            <a:r>
              <a:rPr lang="en-GB" sz="2000" dirty="0">
                <a:effectLst/>
                <a:latin typeface="Calibri" panose="020F0502020204030204" pitchFamily="34" charset="0"/>
                <a:ea typeface="Calibri" panose="020F0502020204030204" pitchFamily="34" charset="0"/>
              </a:rPr>
              <a:t> transfer </a:t>
            </a:r>
            <a:r>
              <a:rPr lang="en-GB" sz="2000" i="1" dirty="0">
                <a:effectLst/>
                <a:latin typeface="Calibri" panose="020F0502020204030204" pitchFamily="34" charset="0"/>
                <a:ea typeface="Calibri" panose="020F0502020204030204" pitchFamily="34" charset="0"/>
              </a:rPr>
              <a:t>over time</a:t>
            </a:r>
            <a:r>
              <a:rPr lang="en-GB" sz="2000" dirty="0">
                <a:effectLst/>
                <a:latin typeface="Calibri" panose="020F0502020204030204" pitchFamily="34" charset="0"/>
                <a:ea typeface="Calibri" panose="020F0502020204030204" pitchFamily="34" charset="0"/>
              </a:rPr>
              <a:t>.</a:t>
            </a:r>
          </a:p>
          <a:p>
            <a:endParaRPr lang="en-GB" sz="2100" dirty="0"/>
          </a:p>
        </p:txBody>
      </p:sp>
    </p:spTree>
    <p:extLst>
      <p:ext uri="{BB962C8B-B14F-4D97-AF65-F5344CB8AC3E}">
        <p14:creationId xmlns:p14="http://schemas.microsoft.com/office/powerpoint/2010/main" val="21059901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365125"/>
            <a:ext cx="10515600" cy="987425"/>
          </a:xfrm>
        </p:spPr>
        <p:txBody>
          <a:bodyPr>
            <a:normAutofit fontScale="90000"/>
          </a:bodyPr>
          <a:lstStyle/>
          <a:p>
            <a:pPr algn="ctr"/>
            <a:r>
              <a:rPr lang="en-US"/>
              <a:t>Longitudinal effects on </a:t>
            </a:r>
            <a:br>
              <a:rPr lang="en-US"/>
            </a:br>
            <a:r>
              <a:rPr lang="en-US"/>
              <a:t>executive functions and </a:t>
            </a:r>
            <a:r>
              <a:rPr lang="en-US" err="1"/>
              <a:t>rs</a:t>
            </a:r>
            <a:r>
              <a:rPr lang="en-US"/>
              <a:t>-EEG</a:t>
            </a:r>
            <a:endParaRPr lang="en-GB"/>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838200" y="1614196"/>
            <a:ext cx="10515600" cy="4672303"/>
          </a:xfrm>
        </p:spPr>
        <p:txBody>
          <a:bodyPr>
            <a:noAutofit/>
          </a:bodyPr>
          <a:lstStyle/>
          <a:p>
            <a:r>
              <a:rPr lang="en-GB" sz="2100" b="1" dirty="0">
                <a:effectLst/>
                <a:latin typeface="Calibri" panose="020F0502020204030204" pitchFamily="34" charset="0"/>
                <a:ea typeface="Calibri" panose="020F0502020204030204" pitchFamily="34" charset="0"/>
              </a:rPr>
              <a:t>Dependent-variable analysis: </a:t>
            </a:r>
            <a:r>
              <a:rPr lang="en-GB" sz="2100" dirty="0">
                <a:effectLst/>
                <a:highlight>
                  <a:srgbClr val="FFFF00"/>
                </a:highlight>
                <a:latin typeface="Calibri" panose="020F0502020204030204" pitchFamily="34" charset="0"/>
                <a:ea typeface="Calibri" panose="020F0502020204030204" pitchFamily="34" charset="0"/>
              </a:rPr>
              <a:t>whether cognitive enhancements in each executive function (incl. </a:t>
            </a:r>
            <a:r>
              <a:rPr lang="en-GB" sz="2100" dirty="0" err="1">
                <a:effectLst/>
                <a:highlight>
                  <a:srgbClr val="FFFF00"/>
                </a:highlight>
                <a:latin typeface="Calibri" panose="020F0502020204030204" pitchFamily="34" charset="0"/>
                <a:ea typeface="Calibri" panose="020F0502020204030204" pitchFamily="34" charset="0"/>
              </a:rPr>
              <a:t>rs</a:t>
            </a:r>
            <a:r>
              <a:rPr lang="en-GB" sz="2100" dirty="0">
                <a:effectLst/>
                <a:highlight>
                  <a:srgbClr val="FFFF00"/>
                </a:highlight>
                <a:latin typeface="Calibri" panose="020F0502020204030204" pitchFamily="34" charset="0"/>
                <a:ea typeface="Calibri" panose="020F0502020204030204" pitchFamily="34" charset="0"/>
              </a:rPr>
              <a:t>-EEG) induced by language training are consistent with the baseline role of each executive function (incl. </a:t>
            </a:r>
            <a:r>
              <a:rPr lang="en-GB" sz="2100" dirty="0" err="1">
                <a:effectLst/>
                <a:highlight>
                  <a:srgbClr val="FFFF00"/>
                </a:highlight>
                <a:latin typeface="Calibri" panose="020F0502020204030204" pitchFamily="34" charset="0"/>
                <a:ea typeface="Calibri" panose="020F0502020204030204" pitchFamily="34" charset="0"/>
              </a:rPr>
              <a:t>rs</a:t>
            </a:r>
            <a:r>
              <a:rPr lang="en-GB" sz="2100" dirty="0">
                <a:effectLst/>
                <a:highlight>
                  <a:srgbClr val="FFFF00"/>
                </a:highlight>
                <a:latin typeface="Calibri" panose="020F0502020204030204" pitchFamily="34" charset="0"/>
                <a:ea typeface="Calibri" panose="020F0502020204030204" pitchFamily="34" charset="0"/>
              </a:rPr>
              <a:t>-EEG)</a:t>
            </a:r>
            <a:r>
              <a:rPr lang="en-GB" sz="2100" dirty="0">
                <a:effectLst/>
                <a:latin typeface="Calibri" panose="020F0502020204030204" pitchFamily="34" charset="0"/>
                <a:ea typeface="Calibri" panose="020F0502020204030204" pitchFamily="34" charset="0"/>
              </a:rPr>
              <a:t>. </a:t>
            </a:r>
          </a:p>
          <a:p>
            <a:endParaRPr lang="en-GB" sz="1050" dirty="0">
              <a:effectLst/>
              <a:latin typeface="Calibri" panose="020F0502020204030204" pitchFamily="34" charset="0"/>
              <a:ea typeface="Calibri" panose="020F0502020204030204" pitchFamily="34" charset="0"/>
            </a:endParaRPr>
          </a:p>
          <a:p>
            <a:r>
              <a:rPr lang="en-GB" sz="2100" dirty="0">
                <a:effectLst/>
                <a:latin typeface="Calibri" panose="020F0502020204030204" pitchFamily="34" charset="0"/>
                <a:ea typeface="Calibri" panose="020F0502020204030204" pitchFamily="34" charset="0"/>
              </a:rPr>
              <a:t>Cognitive enhancements analysed relative to the effect of each executive function (incl. </a:t>
            </a:r>
            <a:r>
              <a:rPr lang="en-GB" sz="2100" dirty="0" err="1">
                <a:effectLst/>
                <a:latin typeface="Calibri" panose="020F0502020204030204" pitchFamily="34" charset="0"/>
                <a:ea typeface="Calibri" panose="020F0502020204030204" pitchFamily="34" charset="0"/>
              </a:rPr>
              <a:t>rs</a:t>
            </a:r>
            <a:r>
              <a:rPr lang="en-GB" sz="2100" dirty="0">
                <a:effectLst/>
                <a:latin typeface="Calibri" panose="020F0502020204030204" pitchFamily="34" charset="0"/>
                <a:ea typeface="Calibri" panose="020F0502020204030204" pitchFamily="34" charset="0"/>
              </a:rPr>
              <a:t>-EEG) as a predictor of language-learning performance following first exposure—i.e., in the first test on the artificial language. </a:t>
            </a:r>
          </a:p>
          <a:p>
            <a:endParaRPr lang="en-GB" sz="1050" dirty="0">
              <a:latin typeface="Calibri" panose="020F0502020204030204" pitchFamily="34" charset="0"/>
              <a:ea typeface="Calibri" panose="020F0502020204030204" pitchFamily="34" charset="0"/>
            </a:endParaRPr>
          </a:p>
          <a:p>
            <a:r>
              <a:rPr lang="en-GB" sz="2100" dirty="0">
                <a:latin typeface="Calibri" panose="020F0502020204030204" pitchFamily="34" charset="0"/>
                <a:ea typeface="Calibri" panose="020F0502020204030204" pitchFamily="34" charset="0"/>
              </a:rPr>
              <a:t>A</a:t>
            </a:r>
            <a:r>
              <a:rPr lang="en-GB" sz="2100" dirty="0">
                <a:effectLst/>
                <a:latin typeface="Calibri" panose="020F0502020204030204" pitchFamily="34" charset="0"/>
                <a:ea typeface="Calibri" panose="020F0502020204030204" pitchFamily="34" charset="0"/>
              </a:rPr>
              <a:t>nalysis intended to increase the methodological basis for the selection of measures to study training-induced cognitive enhancements (see </a:t>
            </a:r>
            <a:r>
              <a:rPr lang="en-GB" sz="2100" dirty="0">
                <a:solidFill>
                  <a:schemeClr val="tx1">
                    <a:lumMod val="50000"/>
                    <a:lumOff val="50000"/>
                  </a:schemeClr>
                </a:solidFill>
                <a:effectLst/>
                <a:latin typeface="Calibri" panose="020F0502020204030204" pitchFamily="34" charset="0"/>
                <a:ea typeface="Calibri" panose="020F0502020204030204" pitchFamily="34" charset="0"/>
                <a:hlinkClick r:id="rId2">
                  <a:extLst>
                    <a:ext uri="{A12FA001-AC4F-418D-AE19-62706E023703}">
                      <ahyp:hlinkClr xmlns:ahyp="http://schemas.microsoft.com/office/drawing/2018/hyperlinkcolor" val="tx"/>
                    </a:ext>
                  </a:extLst>
                </a:hlinkClick>
              </a:rPr>
              <a:t>Grossmann et al., 2023</a:t>
            </a:r>
            <a:r>
              <a:rPr lang="en-GB" sz="2100" dirty="0">
                <a:solidFill>
                  <a:schemeClr val="tx1">
                    <a:lumMod val="50000"/>
                    <a:lumOff val="50000"/>
                  </a:schemeClr>
                </a:solidFill>
                <a:effectLst/>
                <a:latin typeface="Calibri" panose="020F0502020204030204" pitchFamily="34" charset="0"/>
                <a:ea typeface="Calibri" panose="020F0502020204030204" pitchFamily="34" charset="0"/>
              </a:rPr>
              <a:t>; </a:t>
            </a:r>
            <a:r>
              <a:rPr lang="en-GB" sz="2100" dirty="0" err="1">
                <a:solidFill>
                  <a:schemeClr val="tx1">
                    <a:lumMod val="50000"/>
                    <a:lumOff val="50000"/>
                  </a:schemeClr>
                </a:solidFill>
                <a:effectLst/>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Kliesch</a:t>
            </a:r>
            <a:r>
              <a:rPr lang="en-GB" sz="2100" dirty="0">
                <a:solidFill>
                  <a:schemeClr val="tx1">
                    <a:lumMod val="50000"/>
                    <a:lumOff val="50000"/>
                  </a:schemeClr>
                </a:solidFill>
                <a:effectLst/>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 et al., 2022</a:t>
            </a:r>
            <a:r>
              <a:rPr lang="en-GB" sz="2100" dirty="0">
                <a:solidFill>
                  <a:schemeClr val="tx1">
                    <a:lumMod val="50000"/>
                    <a:lumOff val="50000"/>
                  </a:schemeClr>
                </a:solidFill>
                <a:effectLst/>
                <a:latin typeface="Calibri" panose="020F0502020204030204" pitchFamily="34" charset="0"/>
                <a:ea typeface="Calibri" panose="020F0502020204030204" pitchFamily="34" charset="0"/>
              </a:rPr>
              <a:t>; </a:t>
            </a:r>
            <a:r>
              <a:rPr lang="en-GB" sz="2100" dirty="0">
                <a:solidFill>
                  <a:schemeClr val="tx1">
                    <a:lumMod val="50000"/>
                    <a:lumOff val="50000"/>
                  </a:schemeClr>
                </a:solidFill>
                <a:effectLst/>
                <a:latin typeface="Calibri" panose="020F0502020204030204" pitchFamily="34" charset="0"/>
                <a:ea typeface="Calibri" panose="020F0502020204030204" pitchFamily="34" charset="0"/>
                <a:hlinkClick r:id="rId4">
                  <a:extLst>
                    <a:ext uri="{A12FA001-AC4F-418D-AE19-62706E023703}">
                      <ahyp:hlinkClr xmlns:ahyp="http://schemas.microsoft.com/office/drawing/2018/hyperlinkcolor" val="tx"/>
                    </a:ext>
                  </a:extLst>
                </a:hlinkClick>
              </a:rPr>
              <a:t>Meltzer et al., 2023</a:t>
            </a:r>
            <a:r>
              <a:rPr lang="en-GB" sz="2100" dirty="0">
                <a:effectLst/>
                <a:latin typeface="Calibri" panose="020F0502020204030204" pitchFamily="34" charset="0"/>
                <a:ea typeface="Calibri" panose="020F0502020204030204" pitchFamily="34" charset="0"/>
              </a:rPr>
              <a:t>). </a:t>
            </a:r>
          </a:p>
          <a:p>
            <a:endParaRPr lang="en-GB" sz="1050" dirty="0">
              <a:effectLst/>
              <a:latin typeface="Calibri" panose="020F0502020204030204" pitchFamily="34" charset="0"/>
              <a:ea typeface="Calibri" panose="020F0502020204030204" pitchFamily="34" charset="0"/>
            </a:endParaRPr>
          </a:p>
          <a:p>
            <a:r>
              <a:rPr lang="en-GB" sz="2100" dirty="0">
                <a:effectLst/>
                <a:latin typeface="Calibri" panose="020F0502020204030204" pitchFamily="34" charset="0"/>
                <a:ea typeface="Calibri" panose="020F0502020204030204" pitchFamily="34" charset="0"/>
              </a:rPr>
              <a:t>Pre-post effects not analysed in absolute terms due to </a:t>
            </a:r>
            <a:r>
              <a:rPr lang="en-GB" sz="2100" dirty="0">
                <a:latin typeface="Calibri" panose="020F0502020204030204" pitchFamily="34" charset="0"/>
                <a:ea typeface="Calibri" panose="020F0502020204030204" pitchFamily="34" charset="0"/>
              </a:rPr>
              <a:t>lack of </a:t>
            </a:r>
            <a:r>
              <a:rPr lang="en-GB" sz="2100" dirty="0">
                <a:effectLst/>
                <a:latin typeface="Calibri" panose="020F0502020204030204" pitchFamily="34" charset="0"/>
                <a:ea typeface="Calibri" panose="020F0502020204030204" pitchFamily="34" charset="0"/>
              </a:rPr>
              <a:t>control group (</a:t>
            </a:r>
            <a:r>
              <a:rPr lang="en-GB" sz="2100" dirty="0">
                <a:solidFill>
                  <a:schemeClr val="tx1">
                    <a:lumMod val="50000"/>
                    <a:lumOff val="50000"/>
                  </a:schemeClr>
                </a:solidFill>
                <a:effectLst/>
                <a:latin typeface="Calibri" panose="020F0502020204030204" pitchFamily="34" charset="0"/>
                <a:ea typeface="Calibri" panose="020F0502020204030204" pitchFamily="34" charset="0"/>
                <a:hlinkClick r:id="rId5">
                  <a:extLst>
                    <a:ext uri="{A12FA001-AC4F-418D-AE19-62706E023703}">
                      <ahyp:hlinkClr xmlns:ahyp="http://schemas.microsoft.com/office/drawing/2018/hyperlinkcolor" val="tx"/>
                    </a:ext>
                  </a:extLst>
                </a:hlinkClick>
              </a:rPr>
              <a:t>Sala &amp; </a:t>
            </a:r>
            <a:r>
              <a:rPr lang="en-GB" sz="2100" dirty="0" err="1">
                <a:solidFill>
                  <a:schemeClr val="tx1">
                    <a:lumMod val="50000"/>
                    <a:lumOff val="50000"/>
                  </a:schemeClr>
                </a:solidFill>
                <a:effectLst/>
                <a:latin typeface="Calibri" panose="020F0502020204030204" pitchFamily="34" charset="0"/>
                <a:ea typeface="Calibri" panose="020F0502020204030204" pitchFamily="34" charset="0"/>
                <a:hlinkClick r:id="rId5">
                  <a:extLst>
                    <a:ext uri="{A12FA001-AC4F-418D-AE19-62706E023703}">
                      <ahyp:hlinkClr xmlns:ahyp="http://schemas.microsoft.com/office/drawing/2018/hyperlinkcolor" val="tx"/>
                    </a:ext>
                  </a:extLst>
                </a:hlinkClick>
              </a:rPr>
              <a:t>Gobet</a:t>
            </a:r>
            <a:r>
              <a:rPr lang="en-GB" sz="2100" dirty="0">
                <a:solidFill>
                  <a:schemeClr val="tx1">
                    <a:lumMod val="50000"/>
                    <a:lumOff val="50000"/>
                  </a:schemeClr>
                </a:solidFill>
                <a:effectLst/>
                <a:latin typeface="Calibri" panose="020F0502020204030204" pitchFamily="34" charset="0"/>
                <a:ea typeface="Calibri" panose="020F0502020204030204" pitchFamily="34" charset="0"/>
                <a:hlinkClick r:id="rId5">
                  <a:extLst>
                    <a:ext uri="{A12FA001-AC4F-418D-AE19-62706E023703}">
                      <ahyp:hlinkClr xmlns:ahyp="http://schemas.microsoft.com/office/drawing/2018/hyperlinkcolor" val="tx"/>
                    </a:ext>
                  </a:extLst>
                </a:hlinkClick>
              </a:rPr>
              <a:t>, 2017</a:t>
            </a:r>
            <a:r>
              <a:rPr lang="en-GB" sz="2100" dirty="0">
                <a:effectLst/>
                <a:latin typeface="Calibri" panose="020F0502020204030204" pitchFamily="34" charset="0"/>
                <a:ea typeface="Calibri" panose="020F0502020204030204" pitchFamily="34" charset="0"/>
              </a:rPr>
              <a:t>). </a:t>
            </a:r>
          </a:p>
          <a:p>
            <a:endParaRPr lang="en-GB" sz="2100" dirty="0"/>
          </a:p>
        </p:txBody>
      </p:sp>
    </p:spTree>
    <p:extLst>
      <p:ext uri="{BB962C8B-B14F-4D97-AF65-F5344CB8AC3E}">
        <p14:creationId xmlns:p14="http://schemas.microsoft.com/office/powerpoint/2010/main" val="26133692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A5DE4-9000-802F-F422-0C8C1D33BF92}"/>
              </a:ext>
            </a:extLst>
          </p:cNvPr>
          <p:cNvSpPr>
            <a:spLocks noGrp="1"/>
          </p:cNvSpPr>
          <p:nvPr>
            <p:ph type="title"/>
          </p:nvPr>
        </p:nvSpPr>
        <p:spPr>
          <a:xfrm>
            <a:off x="838200" y="365125"/>
            <a:ext cx="10515600" cy="2844800"/>
          </a:xfrm>
        </p:spPr>
        <p:txBody>
          <a:bodyPr>
            <a:normAutofit/>
          </a:bodyPr>
          <a:lstStyle/>
          <a:p>
            <a:pPr algn="ctr"/>
            <a:r>
              <a:rPr lang="en-US" sz="5400" b="1"/>
              <a:t>Language learning: </a:t>
            </a:r>
            <a:br>
              <a:rPr lang="en-US"/>
            </a:br>
            <a:br>
              <a:rPr lang="en-US"/>
            </a:br>
            <a:r>
              <a:rPr lang="en-US"/>
              <a:t>Analyses and hypotheses</a:t>
            </a:r>
            <a:endParaRPr lang="en-GB"/>
          </a:p>
        </p:txBody>
      </p:sp>
      <p:sp>
        <p:nvSpPr>
          <p:cNvPr id="3" name="Content Placeholder 2">
            <a:extLst>
              <a:ext uri="{FF2B5EF4-FFF2-40B4-BE49-F238E27FC236}">
                <a16:creationId xmlns:a16="http://schemas.microsoft.com/office/drawing/2014/main" id="{D9C9D971-EEC7-8B7C-429B-F86F8BAB6AB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441052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365125"/>
            <a:ext cx="10515600" cy="987425"/>
          </a:xfrm>
        </p:spPr>
        <p:txBody>
          <a:bodyPr>
            <a:normAutofit/>
          </a:bodyPr>
          <a:lstStyle/>
          <a:p>
            <a:pPr algn="ctr"/>
            <a:r>
              <a:rPr lang="en-US"/>
              <a:t>Language learning</a:t>
            </a:r>
            <a:endParaRPr lang="en-GB"/>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838200" y="1533524"/>
            <a:ext cx="10515600" cy="4752975"/>
          </a:xfrm>
        </p:spPr>
        <p:txBody>
          <a:bodyPr>
            <a:noAutofit/>
          </a:bodyPr>
          <a:lstStyle/>
          <a:p>
            <a:r>
              <a:rPr lang="en-US" sz="2100" dirty="0"/>
              <a:t>Hypothesis 1: greater executive functions </a:t>
            </a:r>
            <a:r>
              <a:rPr lang="en-GB" sz="2100" dirty="0">
                <a:effectLst/>
                <a:latin typeface="Calibri" panose="020F0502020204030204" pitchFamily="34" charset="0"/>
                <a:ea typeface="Calibri" panose="020F0502020204030204" pitchFamily="34" charset="0"/>
              </a:rPr>
              <a:t>(overall, incl. </a:t>
            </a:r>
            <a:r>
              <a:rPr lang="en-GB" sz="2100" dirty="0" err="1">
                <a:effectLst/>
                <a:latin typeface="Calibri" panose="020F0502020204030204" pitchFamily="34" charset="0"/>
                <a:ea typeface="Calibri" panose="020F0502020204030204" pitchFamily="34" charset="0"/>
              </a:rPr>
              <a:t>rs</a:t>
            </a:r>
            <a:r>
              <a:rPr lang="en-GB" sz="2100" dirty="0">
                <a:effectLst/>
                <a:latin typeface="Calibri" panose="020F0502020204030204" pitchFamily="34" charset="0"/>
                <a:ea typeface="Calibri" panose="020F0502020204030204" pitchFamily="34" charset="0"/>
              </a:rPr>
              <a:t>-EEG)</a:t>
            </a:r>
            <a:r>
              <a:rPr lang="en-US" sz="2100" dirty="0"/>
              <a:t> </a:t>
            </a:r>
            <a:r>
              <a:rPr lang="en-US" sz="2100" dirty="0">
                <a:sym typeface="Wingdings" panose="05000000000000000000" pitchFamily="2" charset="2"/>
              </a:rPr>
              <a:t> better language learning</a:t>
            </a:r>
          </a:p>
          <a:p>
            <a:endParaRPr lang="en-US" sz="2100" dirty="0">
              <a:sym typeface="Wingdings" panose="05000000000000000000" pitchFamily="2" charset="2"/>
            </a:endParaRPr>
          </a:p>
          <a:p>
            <a:r>
              <a:rPr lang="en-US" sz="2100" dirty="0">
                <a:sym typeface="Wingdings" panose="05000000000000000000" pitchFamily="2" charset="2"/>
              </a:rPr>
              <a:t>Exploratory analysis: relative importance of the four executive function measures</a:t>
            </a:r>
          </a:p>
          <a:p>
            <a:endParaRPr lang="en-US" sz="100" dirty="0">
              <a:sym typeface="Wingdings" panose="05000000000000000000" pitchFamily="2" charset="2"/>
            </a:endParaRPr>
          </a:p>
          <a:p>
            <a:pPr lvl="1"/>
            <a:r>
              <a:rPr lang="en-US" sz="1800" dirty="0">
                <a:sym typeface="Wingdings" panose="05000000000000000000" pitchFamily="2" charset="2"/>
              </a:rPr>
              <a:t>Hypotheses to be set a priori where possible</a:t>
            </a:r>
            <a:endParaRPr lang="en-US" sz="1700" dirty="0"/>
          </a:p>
          <a:p>
            <a:endParaRPr lang="en-US" sz="2100" dirty="0"/>
          </a:p>
          <a:p>
            <a:r>
              <a:rPr lang="en-US" sz="2100" dirty="0"/>
              <a:t>Hypothesis 2: greater executive functions </a:t>
            </a:r>
            <a:r>
              <a:rPr lang="en-GB" sz="2100" dirty="0">
                <a:effectLst/>
                <a:latin typeface="Calibri" panose="020F0502020204030204" pitchFamily="34" charset="0"/>
                <a:ea typeface="Calibri" panose="020F0502020204030204" pitchFamily="34" charset="0"/>
              </a:rPr>
              <a:t>(overall, incl. </a:t>
            </a:r>
            <a:r>
              <a:rPr lang="en-GB" sz="2100" dirty="0" err="1">
                <a:effectLst/>
                <a:latin typeface="Calibri" panose="020F0502020204030204" pitchFamily="34" charset="0"/>
                <a:ea typeface="Calibri" panose="020F0502020204030204" pitchFamily="34" charset="0"/>
              </a:rPr>
              <a:t>rs</a:t>
            </a:r>
            <a:r>
              <a:rPr lang="en-GB" sz="2100" dirty="0">
                <a:effectLst/>
                <a:latin typeface="Calibri" panose="020F0502020204030204" pitchFamily="34" charset="0"/>
                <a:ea typeface="Calibri" panose="020F0502020204030204" pitchFamily="34" charset="0"/>
              </a:rPr>
              <a:t>-EEG)</a:t>
            </a:r>
            <a:r>
              <a:rPr lang="en-US" sz="2100" dirty="0"/>
              <a:t> </a:t>
            </a:r>
            <a:r>
              <a:rPr lang="en-US" sz="2100" dirty="0">
                <a:sym typeface="Wingdings" panose="05000000000000000000" pitchFamily="2" charset="2"/>
              </a:rPr>
              <a:t> greater longitudinal improvements in language learning due to better accumulation of knowledge</a:t>
            </a:r>
          </a:p>
          <a:p>
            <a:endParaRPr lang="en-US" sz="2100" dirty="0"/>
          </a:p>
          <a:p>
            <a:r>
              <a:rPr lang="en-US" sz="2100" dirty="0"/>
              <a:t>Hypothesis 3: longitudinal retests in the grammatical properties </a:t>
            </a:r>
            <a:r>
              <a:rPr lang="en-US" sz="2100" dirty="0">
                <a:sym typeface="Wingdings" panose="05000000000000000000" pitchFamily="2" charset="2"/>
              </a:rPr>
              <a:t> better language learning</a:t>
            </a:r>
            <a:endParaRPr lang="en-US" sz="2100" dirty="0"/>
          </a:p>
          <a:p>
            <a:endParaRPr lang="en-GB" sz="2100" dirty="0"/>
          </a:p>
        </p:txBody>
      </p:sp>
    </p:spTree>
    <p:extLst>
      <p:ext uri="{BB962C8B-B14F-4D97-AF65-F5344CB8AC3E}">
        <p14:creationId xmlns:p14="http://schemas.microsoft.com/office/powerpoint/2010/main" val="15555092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A5DE4-9000-802F-F422-0C8C1D33BF92}"/>
              </a:ext>
            </a:extLst>
          </p:cNvPr>
          <p:cNvSpPr>
            <a:spLocks noGrp="1"/>
          </p:cNvSpPr>
          <p:nvPr>
            <p:ph type="title"/>
          </p:nvPr>
        </p:nvSpPr>
        <p:spPr>
          <a:xfrm>
            <a:off x="838200" y="365125"/>
            <a:ext cx="10515600" cy="2844800"/>
          </a:xfrm>
        </p:spPr>
        <p:txBody>
          <a:bodyPr>
            <a:normAutofit/>
          </a:bodyPr>
          <a:lstStyle/>
          <a:p>
            <a:pPr algn="ctr"/>
            <a:r>
              <a:rPr lang="en-GB" sz="5400" b="1" dirty="0"/>
              <a:t>Morphosyntactic</a:t>
            </a:r>
            <a:r>
              <a:rPr lang="en-US" sz="5400" b="1" dirty="0"/>
              <a:t> transfer: </a:t>
            </a:r>
            <a:br>
              <a:rPr lang="en-US" sz="5400" b="1" dirty="0"/>
            </a:br>
            <a:br>
              <a:rPr lang="en-US" dirty="0"/>
            </a:br>
            <a:r>
              <a:rPr lang="en-US" dirty="0"/>
              <a:t>Analyses and hypotheses</a:t>
            </a:r>
            <a:endParaRPr lang="en-GB" dirty="0"/>
          </a:p>
        </p:txBody>
      </p:sp>
      <p:sp>
        <p:nvSpPr>
          <p:cNvPr id="3" name="Content Placeholder 2">
            <a:extLst>
              <a:ext uri="{FF2B5EF4-FFF2-40B4-BE49-F238E27FC236}">
                <a16:creationId xmlns:a16="http://schemas.microsoft.com/office/drawing/2014/main" id="{D9C9D971-EEC7-8B7C-429B-F86F8BAB6ABD}"/>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9232252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2F1163-4CAB-71E7-D359-47F0D2CA1A12}"/>
              </a:ext>
            </a:extLst>
          </p:cNvPr>
          <p:cNvSpPr txBox="1"/>
          <p:nvPr/>
        </p:nvSpPr>
        <p:spPr>
          <a:xfrm>
            <a:off x="838198" y="504825"/>
            <a:ext cx="10515603" cy="1906676"/>
          </a:xfrm>
          <a:prstGeom prst="rect">
            <a:avLst/>
          </a:prstGeom>
          <a:noFill/>
        </p:spPr>
        <p:txBody>
          <a:bodyPr wrap="square" rtlCol="0">
            <a:spAutoFit/>
          </a:bodyPr>
          <a:lstStyle/>
          <a:p>
            <a:pPr lvl="1"/>
            <a:r>
              <a:rPr lang="en-US" sz="2800" b="1" err="1"/>
              <a:t>Standardised</a:t>
            </a:r>
            <a:r>
              <a:rPr lang="en-US" sz="2800" b="1"/>
              <a:t> numeric predictions</a:t>
            </a:r>
          </a:p>
          <a:p>
            <a:pPr lvl="1" algn="ctr"/>
            <a:endParaRPr lang="en-US" sz="300" b="1"/>
          </a:p>
          <a:p>
            <a:pPr marL="1085850" lvl="1" indent="-342900">
              <a:lnSpc>
                <a:spcPct val="150000"/>
              </a:lnSpc>
              <a:buFont typeface="Arial" panose="020B0604020202020204" pitchFamily="34" charset="0"/>
              <a:buChar char="•"/>
            </a:pPr>
            <a:r>
              <a:rPr lang="en-US" sz="2000"/>
              <a:t>Effect sizes </a:t>
            </a:r>
            <a:r>
              <a:rPr lang="en-US" sz="2000" err="1"/>
              <a:t>standardised</a:t>
            </a:r>
            <a:r>
              <a:rPr lang="en-US" sz="2000"/>
              <a:t> between 0 and 10</a:t>
            </a:r>
          </a:p>
          <a:p>
            <a:pPr marL="1085850" lvl="1" indent="-342900">
              <a:lnSpc>
                <a:spcPct val="150000"/>
              </a:lnSpc>
              <a:buFont typeface="Arial" panose="020B0604020202020204" pitchFamily="34" charset="0"/>
              <a:buChar char="•"/>
            </a:pPr>
            <a:r>
              <a:rPr lang="en-US" sz="2000" err="1"/>
              <a:t>Visualisation</a:t>
            </a:r>
            <a:r>
              <a:rPr lang="en-US" sz="2000"/>
              <a:t> of numerous comparisons across conditions and models</a:t>
            </a:r>
          </a:p>
          <a:p>
            <a:pPr marL="1085850" lvl="1" indent="-342900">
              <a:lnSpc>
                <a:spcPct val="150000"/>
              </a:lnSpc>
              <a:buFont typeface="Arial" panose="020B0604020202020204" pitchFamily="34" charset="0"/>
              <a:buChar char="•"/>
            </a:pPr>
            <a:r>
              <a:rPr lang="en-US" sz="2000"/>
              <a:t>Pave the way towards computational models with numeric predictions</a:t>
            </a:r>
            <a:endParaRPr lang="en-GB" sz="3000" b="1">
              <a:solidFill>
                <a:schemeClr val="accent1">
                  <a:lumMod val="50000"/>
                </a:schemeClr>
              </a:solidFill>
            </a:endParaRPr>
          </a:p>
        </p:txBody>
      </p:sp>
    </p:spTree>
    <p:extLst>
      <p:ext uri="{BB962C8B-B14F-4D97-AF65-F5344CB8AC3E}">
        <p14:creationId xmlns:p14="http://schemas.microsoft.com/office/powerpoint/2010/main" val="42331967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B3D08E4-B8A9-7BC6-875E-662A5FE57867}"/>
              </a:ext>
            </a:extLst>
          </p:cNvPr>
          <p:cNvGraphicFramePr>
            <a:graphicFrameLocks noGrp="1"/>
          </p:cNvGraphicFramePr>
          <p:nvPr>
            <p:ph idx="1"/>
            <p:extLst>
              <p:ext uri="{D42A27DB-BD31-4B8C-83A1-F6EECF244321}">
                <p14:modId xmlns:p14="http://schemas.microsoft.com/office/powerpoint/2010/main" val="2745392626"/>
              </p:ext>
            </p:extLst>
          </p:nvPr>
        </p:nvGraphicFramePr>
        <p:xfrm>
          <a:off x="838200" y="3275742"/>
          <a:ext cx="10515600" cy="296672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val="3753659928"/>
                    </a:ext>
                  </a:extLst>
                </a:gridCol>
                <a:gridCol w="1752600">
                  <a:extLst>
                    <a:ext uri="{9D8B030D-6E8A-4147-A177-3AD203B41FA5}">
                      <a16:colId xmlns:a16="http://schemas.microsoft.com/office/drawing/2014/main" val="2954937824"/>
                    </a:ext>
                  </a:extLst>
                </a:gridCol>
                <a:gridCol w="1752600">
                  <a:extLst>
                    <a:ext uri="{9D8B030D-6E8A-4147-A177-3AD203B41FA5}">
                      <a16:colId xmlns:a16="http://schemas.microsoft.com/office/drawing/2014/main" val="2444163940"/>
                    </a:ext>
                  </a:extLst>
                </a:gridCol>
                <a:gridCol w="1752600">
                  <a:extLst>
                    <a:ext uri="{9D8B030D-6E8A-4147-A177-3AD203B41FA5}">
                      <a16:colId xmlns:a16="http://schemas.microsoft.com/office/drawing/2014/main" val="4130901779"/>
                    </a:ext>
                  </a:extLst>
                </a:gridCol>
                <a:gridCol w="1752600">
                  <a:extLst>
                    <a:ext uri="{9D8B030D-6E8A-4147-A177-3AD203B41FA5}">
                      <a16:colId xmlns:a16="http://schemas.microsoft.com/office/drawing/2014/main" val="368359719"/>
                    </a:ext>
                  </a:extLst>
                </a:gridCol>
                <a:gridCol w="1752600">
                  <a:extLst>
                    <a:ext uri="{9D8B030D-6E8A-4147-A177-3AD203B41FA5}">
                      <a16:colId xmlns:a16="http://schemas.microsoft.com/office/drawing/2014/main" val="1257627157"/>
                    </a:ext>
                  </a:extLst>
                </a:gridCol>
              </a:tblGrid>
              <a:tr h="370840">
                <a:tc>
                  <a:txBody>
                    <a:bodyPr/>
                    <a:lstStyle/>
                    <a:p>
                      <a:pPr algn="ctr"/>
                      <a:r>
                        <a:rPr lang="en-US"/>
                        <a:t>Property</a:t>
                      </a:r>
                      <a:endParaRPr lang="en-GB"/>
                    </a:p>
                  </a:txBody>
                  <a:tcPr/>
                </a:tc>
                <a:tc>
                  <a:txBody>
                    <a:bodyPr/>
                    <a:lstStyle/>
                    <a:p>
                      <a:pPr algn="ctr"/>
                      <a:r>
                        <a:rPr lang="en-US"/>
                        <a:t>Artificial lang.</a:t>
                      </a:r>
                      <a:endParaRPr lang="en-GB"/>
                    </a:p>
                  </a:txBody>
                  <a:tcPr/>
                </a:tc>
                <a:tc>
                  <a:txBody>
                    <a:bodyPr/>
                    <a:lstStyle/>
                    <a:p>
                      <a:pPr algn="ctr"/>
                      <a:r>
                        <a:rPr lang="en-US"/>
                        <a:t>L2SFM</a:t>
                      </a:r>
                      <a:endParaRPr lang="en-GB"/>
                    </a:p>
                  </a:txBody>
                  <a:tcPr/>
                </a:tc>
                <a:tc>
                  <a:txBody>
                    <a:bodyPr/>
                    <a:lstStyle/>
                    <a:p>
                      <a:pPr algn="ctr"/>
                      <a:r>
                        <a:rPr lang="en-US"/>
                        <a:t>CEM</a:t>
                      </a:r>
                      <a:endParaRPr lang="en-GB"/>
                    </a:p>
                  </a:txBody>
                  <a:tcPr/>
                </a:tc>
                <a:tc>
                  <a:txBody>
                    <a:bodyPr/>
                    <a:lstStyle/>
                    <a:p>
                      <a:pPr algn="ctr"/>
                      <a:r>
                        <a:rPr lang="en-US"/>
                        <a:t>LPM</a:t>
                      </a:r>
                      <a:endParaRPr lang="en-GB"/>
                    </a:p>
                  </a:txBody>
                  <a:tcPr/>
                </a:tc>
                <a:tc>
                  <a:txBody>
                    <a:bodyPr/>
                    <a:lstStyle/>
                    <a:p>
                      <a:pPr algn="ctr"/>
                      <a:r>
                        <a:rPr lang="en-US"/>
                        <a:t>TPM</a:t>
                      </a:r>
                      <a:endParaRPr lang="en-GB"/>
                    </a:p>
                  </a:txBody>
                  <a:tcPr/>
                </a:tc>
                <a:extLst>
                  <a:ext uri="{0D108BD9-81ED-4DB2-BD59-A6C34878D82A}">
                    <a16:rowId xmlns:a16="http://schemas.microsoft.com/office/drawing/2014/main" val="456085223"/>
                  </a:ext>
                </a:extLst>
              </a:tr>
              <a:tr h="370840">
                <a:tc>
                  <a:txBody>
                    <a:bodyPr/>
                    <a:lstStyle/>
                    <a:p>
                      <a:endParaRPr lang="en-GB"/>
                    </a:p>
                  </a:txBody>
                  <a:tcPr/>
                </a:tc>
                <a:tc>
                  <a:txBody>
                    <a:bodyPr/>
                    <a:lstStyle/>
                    <a:p>
                      <a:endParaRPr lang="en-GB"/>
                    </a:p>
                  </a:txBody>
                  <a:tcPr/>
                </a:tc>
                <a:tc>
                  <a:txBody>
                    <a:bodyPr/>
                    <a:lstStyle/>
                    <a:p>
                      <a:pPr algn="ctr"/>
                      <a:r>
                        <a:rPr lang="en-US">
                          <a:solidFill>
                            <a:schemeClr val="bg1">
                              <a:lumMod val="85000"/>
                            </a:schemeClr>
                          </a:solidFill>
                        </a:rPr>
                        <a:t>L2 default</a:t>
                      </a:r>
                      <a:endParaRPr lang="en-GB">
                        <a:solidFill>
                          <a:schemeClr val="bg1">
                            <a:lumMod val="85000"/>
                          </a:schemeClr>
                        </a:solidFill>
                      </a:endParaRPr>
                    </a:p>
                  </a:txBody>
                  <a:tcPr>
                    <a:solidFill>
                      <a:schemeClr val="accent5">
                        <a:lumMod val="75000"/>
                      </a:schemeClr>
                    </a:solidFill>
                  </a:tcPr>
                </a:tc>
                <a:tc>
                  <a:txBody>
                    <a:bodyPr/>
                    <a:lstStyle/>
                    <a:p>
                      <a:pPr algn="ctr"/>
                      <a:r>
                        <a:rPr lang="en-US">
                          <a:solidFill>
                            <a:schemeClr val="bg1">
                              <a:lumMod val="85000"/>
                            </a:schemeClr>
                          </a:solidFill>
                        </a:rPr>
                        <a:t>prop. by prop.</a:t>
                      </a:r>
                      <a:endParaRPr lang="en-GB">
                        <a:solidFill>
                          <a:schemeClr val="bg1">
                            <a:lumMod val="85000"/>
                          </a:schemeClr>
                        </a:solidFill>
                      </a:endParaRPr>
                    </a:p>
                  </a:txBody>
                  <a:tcPr>
                    <a:solidFill>
                      <a:schemeClr val="accent5">
                        <a:lumMod val="75000"/>
                      </a:schemeClr>
                    </a:solidFill>
                  </a:tcPr>
                </a:tc>
                <a:tc>
                  <a:txBody>
                    <a:bodyPr/>
                    <a:lstStyle/>
                    <a:p>
                      <a:pPr algn="ctr"/>
                      <a:r>
                        <a:rPr lang="en-US">
                          <a:solidFill>
                            <a:schemeClr val="bg1">
                              <a:lumMod val="85000"/>
                            </a:schemeClr>
                          </a:solidFill>
                        </a:rPr>
                        <a:t>prop. by prop.</a:t>
                      </a:r>
                      <a:endParaRPr lang="en-GB">
                        <a:solidFill>
                          <a:schemeClr val="bg1">
                            <a:lumMod val="85000"/>
                          </a:schemeClr>
                        </a:solidFill>
                      </a:endParaRPr>
                    </a:p>
                  </a:txBody>
                  <a:tcPr>
                    <a:solidFill>
                      <a:schemeClr val="accent5">
                        <a:lumMod val="75000"/>
                      </a:schemeClr>
                    </a:solidFill>
                  </a:tcPr>
                </a:tc>
                <a:tc>
                  <a:txBody>
                    <a:bodyPr/>
                    <a:lstStyle/>
                    <a:p>
                      <a:pPr algn="ctr"/>
                      <a:r>
                        <a:rPr lang="en-US">
                          <a:solidFill>
                            <a:schemeClr val="bg1">
                              <a:lumMod val="85000"/>
                            </a:schemeClr>
                          </a:solidFill>
                        </a:rPr>
                        <a:t>full transfer</a:t>
                      </a:r>
                      <a:endParaRPr lang="en-GB">
                        <a:solidFill>
                          <a:schemeClr val="bg1">
                            <a:lumMod val="85000"/>
                          </a:schemeClr>
                        </a:solidFill>
                      </a:endParaRPr>
                    </a:p>
                  </a:txBody>
                  <a:tcPr>
                    <a:solidFill>
                      <a:schemeClr val="accent5">
                        <a:lumMod val="75000"/>
                      </a:schemeClr>
                    </a:solidFill>
                  </a:tcPr>
                </a:tc>
                <a:extLst>
                  <a:ext uri="{0D108BD9-81ED-4DB2-BD59-A6C34878D82A}">
                    <a16:rowId xmlns:a16="http://schemas.microsoft.com/office/drawing/2014/main" val="1069691092"/>
                  </a:ext>
                </a:extLst>
              </a:tr>
              <a:tr h="370840">
                <a:tc rowSpan="2">
                  <a:txBody>
                    <a:bodyPr/>
                    <a:lstStyle/>
                    <a:p>
                      <a:r>
                        <a:rPr lang="en-US"/>
                        <a:t>Gender agreement</a:t>
                      </a:r>
                      <a:endParaRPr lang="en-GB"/>
                    </a:p>
                  </a:txBody>
                  <a:tcPr/>
                </a:tc>
                <a:tc>
                  <a:txBody>
                    <a:bodyPr/>
                    <a:lstStyle/>
                    <a:p>
                      <a:r>
                        <a:rPr lang="en-US"/>
                        <a:t>Mini-Norwegian</a:t>
                      </a:r>
                      <a:endParaRPr lang="en-GB"/>
                    </a:p>
                  </a:txBody>
                  <a:tcPr/>
                </a:tc>
                <a:tc>
                  <a:txBody>
                    <a:bodyPr/>
                    <a:lstStyle/>
                    <a:p>
                      <a:pPr algn="ctr"/>
                      <a:r>
                        <a:rPr lang="en-US"/>
                        <a:t>0</a:t>
                      </a:r>
                      <a:endParaRPr lang="en-GB"/>
                    </a:p>
                  </a:txBody>
                  <a:tcPr/>
                </a:tc>
                <a:tc>
                  <a:txBody>
                    <a:bodyPr/>
                    <a:lstStyle/>
                    <a:p>
                      <a:pPr algn="ctr"/>
                      <a:r>
                        <a:rPr lang="en-GB"/>
                        <a:t>10</a:t>
                      </a:r>
                    </a:p>
                  </a:txBody>
                  <a:tcPr/>
                </a:tc>
                <a:tc>
                  <a:txBody>
                    <a:bodyPr/>
                    <a:lstStyle/>
                    <a:p>
                      <a:pPr algn="ctr"/>
                      <a:r>
                        <a:rPr lang="en-GB"/>
                        <a:t>5-10</a:t>
                      </a:r>
                    </a:p>
                  </a:txBody>
                  <a:tcPr/>
                </a:tc>
                <a:tc>
                  <a:txBody>
                    <a:bodyPr/>
                    <a:lstStyle/>
                    <a:p>
                      <a:pPr algn="ctr"/>
                      <a:r>
                        <a:rPr lang="en-GB"/>
                        <a:t>10</a:t>
                      </a:r>
                    </a:p>
                  </a:txBody>
                  <a:tcPr/>
                </a:tc>
                <a:extLst>
                  <a:ext uri="{0D108BD9-81ED-4DB2-BD59-A6C34878D82A}">
                    <a16:rowId xmlns:a16="http://schemas.microsoft.com/office/drawing/2014/main" val="208914580"/>
                  </a:ext>
                </a:extLst>
              </a:tr>
              <a:tr h="370840">
                <a:tc vMerge="1">
                  <a:txBody>
                    <a:bodyPr/>
                    <a:lstStyle/>
                    <a:p>
                      <a:endParaRPr lang="en-GB"/>
                    </a:p>
                  </a:txBody>
                  <a:tcPr/>
                </a:tc>
                <a:tc>
                  <a:txBody>
                    <a:bodyPr/>
                    <a:lstStyle/>
                    <a:p>
                      <a:r>
                        <a:rPr lang="en-US"/>
                        <a:t>Mini-English</a:t>
                      </a:r>
                      <a:endParaRPr lang="en-GB"/>
                    </a:p>
                  </a:txBody>
                  <a:tcPr/>
                </a:tc>
                <a:tc>
                  <a:txBody>
                    <a:bodyPr/>
                    <a:lstStyle/>
                    <a:p>
                      <a:pPr algn="ctr"/>
                      <a:r>
                        <a:rPr lang="en-GB"/>
                        <a:t>10</a:t>
                      </a:r>
                    </a:p>
                  </a:txBody>
                  <a:tcPr/>
                </a:tc>
                <a:tc>
                  <a:txBody>
                    <a:bodyPr/>
                    <a:lstStyle/>
                    <a:p>
                      <a:pPr algn="ctr"/>
                      <a:r>
                        <a:rPr lang="en-GB"/>
                        <a:t>10</a:t>
                      </a:r>
                    </a:p>
                  </a:txBody>
                  <a:tcPr/>
                </a:tc>
                <a:tc>
                  <a:txBody>
                    <a:bodyPr/>
                    <a:lstStyle/>
                    <a:p>
                      <a:pPr algn="ctr"/>
                      <a:r>
                        <a:rPr lang="en-GB"/>
                        <a:t>0-5</a:t>
                      </a:r>
                    </a:p>
                  </a:txBody>
                  <a:tcPr/>
                </a:tc>
                <a:tc>
                  <a:txBody>
                    <a:bodyPr/>
                    <a:lstStyle/>
                    <a:p>
                      <a:pPr algn="ctr"/>
                      <a:r>
                        <a:rPr lang="en-GB"/>
                        <a:t>0-2</a:t>
                      </a:r>
                    </a:p>
                  </a:txBody>
                  <a:tcPr/>
                </a:tc>
                <a:extLst>
                  <a:ext uri="{0D108BD9-81ED-4DB2-BD59-A6C34878D82A}">
                    <a16:rowId xmlns:a16="http://schemas.microsoft.com/office/drawing/2014/main" val="1526410031"/>
                  </a:ext>
                </a:extLst>
              </a:tr>
              <a:tr h="370840">
                <a:tc rowSpan="2">
                  <a:txBody>
                    <a:bodyPr/>
                    <a:lstStyle/>
                    <a:p>
                      <a:r>
                        <a:rPr lang="en-US"/>
                        <a:t>Differential object marking</a:t>
                      </a:r>
                      <a:endParaRPr lang="en-GB"/>
                    </a:p>
                  </a:txBody>
                  <a:tcPr/>
                </a:tc>
                <a:tc>
                  <a:txBody>
                    <a:bodyPr/>
                    <a:lstStyle/>
                    <a:p>
                      <a:r>
                        <a:rPr lang="en-US"/>
                        <a:t>Mini-Norwegian</a:t>
                      </a:r>
                      <a:endParaRPr lang="en-GB"/>
                    </a:p>
                  </a:txBody>
                  <a:tcPr/>
                </a:tc>
                <a:tc>
                  <a:txBody>
                    <a:bodyPr/>
                    <a:lstStyle/>
                    <a:p>
                      <a:pPr algn="ctr"/>
                      <a:r>
                        <a:rPr lang="en-GB"/>
                        <a:t>0-3</a:t>
                      </a:r>
                    </a:p>
                  </a:txBody>
                  <a:tcPr/>
                </a:tc>
                <a:tc>
                  <a:txBody>
                    <a:bodyPr/>
                    <a:lstStyle/>
                    <a:p>
                      <a:pPr algn="ctr"/>
                      <a:r>
                        <a:rPr lang="en-GB"/>
                        <a:t>0-3</a:t>
                      </a:r>
                    </a:p>
                  </a:txBody>
                  <a:tcPr/>
                </a:tc>
                <a:tc>
                  <a:txBody>
                    <a:bodyPr/>
                    <a:lstStyle/>
                    <a:p>
                      <a:pPr algn="ctr"/>
                      <a:r>
                        <a:rPr lang="en-GB"/>
                        <a:t>0-2</a:t>
                      </a:r>
                    </a:p>
                  </a:txBody>
                  <a:tcPr/>
                </a:tc>
                <a:tc>
                  <a:txBody>
                    <a:bodyPr/>
                    <a:lstStyle/>
                    <a:p>
                      <a:pPr algn="ctr"/>
                      <a:r>
                        <a:rPr lang="en-GB"/>
                        <a:t>0-2</a:t>
                      </a:r>
                    </a:p>
                  </a:txBody>
                  <a:tcPr/>
                </a:tc>
                <a:extLst>
                  <a:ext uri="{0D108BD9-81ED-4DB2-BD59-A6C34878D82A}">
                    <a16:rowId xmlns:a16="http://schemas.microsoft.com/office/drawing/2014/main" val="3575241088"/>
                  </a:ext>
                </a:extLst>
              </a:tr>
              <a:tr h="370840">
                <a:tc vMerge="1">
                  <a:txBody>
                    <a:bodyPr/>
                    <a:lstStyle/>
                    <a:p>
                      <a:endParaRPr lang="en-GB"/>
                    </a:p>
                  </a:txBody>
                  <a:tcPr/>
                </a:tc>
                <a:tc>
                  <a:txBody>
                    <a:bodyPr/>
                    <a:lstStyle/>
                    <a:p>
                      <a:r>
                        <a:rPr lang="en-US"/>
                        <a:t>Mini-English</a:t>
                      </a:r>
                      <a:endParaRPr lang="en-GB"/>
                    </a:p>
                  </a:txBody>
                  <a:tcPr/>
                </a:tc>
                <a:tc>
                  <a:txBody>
                    <a:bodyPr/>
                    <a:lstStyle/>
                    <a:p>
                      <a:pPr algn="ctr"/>
                      <a:r>
                        <a:rPr lang="en-GB"/>
                        <a:t>0-3</a:t>
                      </a:r>
                    </a:p>
                  </a:txBody>
                  <a:tcPr/>
                </a:tc>
                <a:tc>
                  <a:txBody>
                    <a:bodyPr/>
                    <a:lstStyle/>
                    <a:p>
                      <a:pPr algn="ctr"/>
                      <a:r>
                        <a:rPr lang="en-GB"/>
                        <a:t>0-3</a:t>
                      </a:r>
                    </a:p>
                  </a:txBody>
                  <a:tcPr/>
                </a:tc>
                <a:tc>
                  <a:txBody>
                    <a:bodyPr/>
                    <a:lstStyle/>
                    <a:p>
                      <a:pPr algn="ctr"/>
                      <a:r>
                        <a:rPr lang="en-GB"/>
                        <a:t>0-3</a:t>
                      </a:r>
                    </a:p>
                  </a:txBody>
                  <a:tcPr/>
                </a:tc>
                <a:tc>
                  <a:txBody>
                    <a:bodyPr/>
                    <a:lstStyle/>
                    <a:p>
                      <a:pPr algn="ctr"/>
                      <a:r>
                        <a:rPr lang="en-GB"/>
                        <a:t>0-3</a:t>
                      </a:r>
                    </a:p>
                  </a:txBody>
                  <a:tcPr/>
                </a:tc>
                <a:extLst>
                  <a:ext uri="{0D108BD9-81ED-4DB2-BD59-A6C34878D82A}">
                    <a16:rowId xmlns:a16="http://schemas.microsoft.com/office/drawing/2014/main" val="3640799968"/>
                  </a:ext>
                </a:extLst>
              </a:tr>
              <a:tr h="370840">
                <a:tc rowSpan="2">
                  <a:txBody>
                    <a:bodyPr/>
                    <a:lstStyle/>
                    <a:p>
                      <a:r>
                        <a:rPr lang="en-US"/>
                        <a:t>Verb-object number </a:t>
                      </a:r>
                      <a:r>
                        <a:rPr lang="en-US" err="1"/>
                        <a:t>agreem</a:t>
                      </a:r>
                      <a:r>
                        <a:rPr lang="en-US"/>
                        <a:t>.</a:t>
                      </a:r>
                      <a:endParaRPr lang="en-GB"/>
                    </a:p>
                  </a:txBody>
                  <a:tcPr/>
                </a:tc>
                <a:tc>
                  <a:txBody>
                    <a:bodyPr/>
                    <a:lstStyle/>
                    <a:p>
                      <a:r>
                        <a:rPr lang="en-US"/>
                        <a:t>Mini-Norwegian</a:t>
                      </a:r>
                      <a:endParaRPr lang="en-GB"/>
                    </a:p>
                  </a:txBody>
                  <a:tcPr/>
                </a:tc>
                <a:tc>
                  <a:txBody>
                    <a:bodyPr/>
                    <a:lstStyle/>
                    <a:p>
                      <a:pPr algn="ctr"/>
                      <a:r>
                        <a:rPr lang="en-GB"/>
                        <a:t>0-3</a:t>
                      </a:r>
                    </a:p>
                  </a:txBody>
                  <a:tcPr/>
                </a:tc>
                <a:tc>
                  <a:txBody>
                    <a:bodyPr/>
                    <a:lstStyle/>
                    <a:p>
                      <a:pPr algn="ctr"/>
                      <a:r>
                        <a:rPr lang="en-GB"/>
                        <a:t>3</a:t>
                      </a:r>
                    </a:p>
                  </a:txBody>
                  <a:tcPr/>
                </a:tc>
                <a:tc>
                  <a:txBody>
                    <a:bodyPr/>
                    <a:lstStyle/>
                    <a:p>
                      <a:pPr algn="ctr"/>
                      <a:r>
                        <a:rPr lang="en-GB"/>
                        <a:t>0-6</a:t>
                      </a:r>
                    </a:p>
                  </a:txBody>
                  <a:tcPr/>
                </a:tc>
                <a:tc>
                  <a:txBody>
                    <a:bodyPr/>
                    <a:lstStyle/>
                    <a:p>
                      <a:pPr algn="ctr"/>
                      <a:r>
                        <a:rPr lang="en-GB"/>
                        <a:t>0-5</a:t>
                      </a:r>
                    </a:p>
                  </a:txBody>
                  <a:tcPr/>
                </a:tc>
                <a:extLst>
                  <a:ext uri="{0D108BD9-81ED-4DB2-BD59-A6C34878D82A}">
                    <a16:rowId xmlns:a16="http://schemas.microsoft.com/office/drawing/2014/main" val="1060422989"/>
                  </a:ext>
                </a:extLst>
              </a:tr>
              <a:tr h="370840">
                <a:tc vMerge="1">
                  <a:txBody>
                    <a:bodyPr/>
                    <a:lstStyle/>
                    <a:p>
                      <a:endParaRPr lang="en-GB"/>
                    </a:p>
                  </a:txBody>
                  <a:tcPr/>
                </a:tc>
                <a:tc>
                  <a:txBody>
                    <a:bodyPr/>
                    <a:lstStyle/>
                    <a:p>
                      <a:r>
                        <a:rPr lang="en-US"/>
                        <a:t>Mini-English</a:t>
                      </a:r>
                      <a:endParaRPr lang="en-GB"/>
                    </a:p>
                  </a:txBody>
                  <a:tcPr/>
                </a:tc>
                <a:tc>
                  <a:txBody>
                    <a:bodyPr/>
                    <a:lstStyle/>
                    <a:p>
                      <a:pPr algn="ctr"/>
                      <a:r>
                        <a:rPr lang="en-GB"/>
                        <a:t>0-3</a:t>
                      </a:r>
                    </a:p>
                  </a:txBody>
                  <a:tcPr/>
                </a:tc>
                <a:tc>
                  <a:txBody>
                    <a:bodyPr/>
                    <a:lstStyle/>
                    <a:p>
                      <a:pPr algn="ctr"/>
                      <a:r>
                        <a:rPr lang="en-GB"/>
                        <a:t>3</a:t>
                      </a:r>
                    </a:p>
                  </a:txBody>
                  <a:tcPr/>
                </a:tc>
                <a:tc>
                  <a:txBody>
                    <a:bodyPr/>
                    <a:lstStyle/>
                    <a:p>
                      <a:pPr algn="ctr"/>
                      <a:r>
                        <a:rPr lang="en-GB"/>
                        <a:t>0-3</a:t>
                      </a:r>
                    </a:p>
                  </a:txBody>
                  <a:tcPr/>
                </a:tc>
                <a:tc>
                  <a:txBody>
                    <a:bodyPr/>
                    <a:lstStyle/>
                    <a:p>
                      <a:pPr algn="ctr"/>
                      <a:r>
                        <a:rPr lang="en-GB"/>
                        <a:t>0-3</a:t>
                      </a:r>
                    </a:p>
                  </a:txBody>
                  <a:tcPr/>
                </a:tc>
                <a:extLst>
                  <a:ext uri="{0D108BD9-81ED-4DB2-BD59-A6C34878D82A}">
                    <a16:rowId xmlns:a16="http://schemas.microsoft.com/office/drawing/2014/main" val="2484412121"/>
                  </a:ext>
                </a:extLst>
              </a:tr>
            </a:tbl>
          </a:graphicData>
        </a:graphic>
      </p:graphicFrame>
      <p:sp>
        <p:nvSpPr>
          <p:cNvPr id="2" name="TextBox 1">
            <a:extLst>
              <a:ext uri="{FF2B5EF4-FFF2-40B4-BE49-F238E27FC236}">
                <a16:creationId xmlns:a16="http://schemas.microsoft.com/office/drawing/2014/main" id="{242F1163-4CAB-71E7-D359-47F0D2CA1A12}"/>
              </a:ext>
            </a:extLst>
          </p:cNvPr>
          <p:cNvSpPr txBox="1"/>
          <p:nvPr/>
        </p:nvSpPr>
        <p:spPr>
          <a:xfrm>
            <a:off x="838198" y="504772"/>
            <a:ext cx="10515603" cy="2713820"/>
          </a:xfrm>
          <a:prstGeom prst="rect">
            <a:avLst/>
          </a:prstGeom>
          <a:noFill/>
        </p:spPr>
        <p:txBody>
          <a:bodyPr wrap="square" rtlCol="0">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err="1">
                <a:ln>
                  <a:noFill/>
                </a:ln>
                <a:solidFill>
                  <a:prstClr val="black"/>
                </a:solidFill>
                <a:effectLst/>
                <a:uLnTx/>
                <a:uFillTx/>
                <a:latin typeface="Calibri" panose="020F0502020204030204"/>
                <a:ea typeface="+mn-ea"/>
                <a:cs typeface="+mn-cs"/>
              </a:rPr>
              <a:t>Standardised</a:t>
            </a:r>
            <a:r>
              <a:rPr kumimoji="0" lang="en-US" sz="2800" b="1" i="0" u="none" strike="noStrike" kern="1200" cap="none" spc="0" normalizeH="0" baseline="0" noProof="0">
                <a:ln>
                  <a:noFill/>
                </a:ln>
                <a:solidFill>
                  <a:prstClr val="black"/>
                </a:solidFill>
                <a:effectLst/>
                <a:uLnTx/>
                <a:uFillTx/>
                <a:latin typeface="Calibri" panose="020F0502020204030204"/>
                <a:ea typeface="+mn-ea"/>
                <a:cs typeface="+mn-cs"/>
              </a:rPr>
              <a:t> numeric predictions</a:t>
            </a:r>
          </a:p>
          <a:p>
            <a:pPr marL="457200" marR="0" lvl="1" indent="0" algn="ctr" defTabSz="914400" rtl="0" eaLnBrk="1" fontAlgn="auto" latinLnBrk="0" hangingPunct="1">
              <a:lnSpc>
                <a:spcPct val="100000"/>
              </a:lnSpc>
              <a:spcBef>
                <a:spcPts val="0"/>
              </a:spcBef>
              <a:spcAft>
                <a:spcPts val="0"/>
              </a:spcAft>
              <a:buClrTx/>
              <a:buSzTx/>
              <a:buFontTx/>
              <a:buNone/>
              <a:tabLst/>
              <a:defRPr/>
            </a:pPr>
            <a:endParaRPr kumimoji="0" lang="en-US" sz="300" b="1" i="0" u="none" strike="noStrike" kern="1200" cap="none" spc="0" normalizeH="0" baseline="0" noProof="0">
              <a:ln>
                <a:noFill/>
              </a:ln>
              <a:solidFill>
                <a:prstClr val="black"/>
              </a:solidFill>
              <a:effectLst/>
              <a:uLnTx/>
              <a:uFillTx/>
              <a:latin typeface="Calibri" panose="020F0502020204030204"/>
              <a:ea typeface="+mn-ea"/>
              <a:cs typeface="+mn-cs"/>
            </a:endParaRPr>
          </a:p>
          <a:p>
            <a:pPr marL="108585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Effect sizes </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standardised</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between 0 and 10</a:t>
            </a:r>
          </a:p>
          <a:p>
            <a:pPr marL="108585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Visualisation</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 of numerous comparisons across conditions and models</a:t>
            </a:r>
          </a:p>
          <a:p>
            <a:pPr marL="1085850" marR="0" lvl="1"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Pave the way towards computational models with numeric predictions</a:t>
            </a:r>
            <a:endParaRPr kumimoji="0" lang="en-GB" sz="3000" b="1" i="0" u="none" strike="noStrike" kern="1200" cap="none" spc="0" normalizeH="0" baseline="0" noProof="0">
              <a:ln>
                <a:noFill/>
              </a:ln>
              <a:solidFill>
                <a:srgbClr val="4472C4">
                  <a:lumMod val="50000"/>
                </a:srgbClr>
              </a:solidFill>
              <a:effectLst/>
              <a:uLnTx/>
              <a:uFillTx/>
              <a:latin typeface="Calibri" panose="020F0502020204030204"/>
              <a:ea typeface="+mn-ea"/>
              <a:cs typeface="+mn-cs"/>
            </a:endParaRPr>
          </a:p>
          <a:p>
            <a:pPr marL="628650" indent="-342900">
              <a:lnSpc>
                <a:spcPct val="150000"/>
              </a:lnSpc>
              <a:buFont typeface="Arial" panose="020B0604020202020204" pitchFamily="34" charset="0"/>
              <a:buChar char="•"/>
            </a:pPr>
            <a:endParaRPr lang="en-US" sz="500"/>
          </a:p>
          <a:p>
            <a:pPr marL="285750">
              <a:lnSpc>
                <a:spcPct val="150000"/>
              </a:lnSpc>
            </a:pPr>
            <a:r>
              <a:rPr lang="en-US" sz="3000" b="1">
                <a:solidFill>
                  <a:schemeClr val="accent1">
                    <a:lumMod val="50000"/>
                  </a:schemeClr>
                </a:solidFill>
              </a:rPr>
              <a:t>Norway site predictions</a:t>
            </a:r>
            <a:endParaRPr lang="en-GB" sz="3000" b="1">
              <a:solidFill>
                <a:schemeClr val="accent1">
                  <a:lumMod val="50000"/>
                </a:schemeClr>
              </a:solidFill>
            </a:endParaRPr>
          </a:p>
        </p:txBody>
      </p:sp>
    </p:spTree>
    <p:extLst>
      <p:ext uri="{BB962C8B-B14F-4D97-AF65-F5344CB8AC3E}">
        <p14:creationId xmlns:p14="http://schemas.microsoft.com/office/powerpoint/2010/main" val="4725882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DB88EF4-A7AE-5E38-53E4-B5E0F7239801}"/>
              </a:ext>
            </a:extLst>
          </p:cNvPr>
          <p:cNvGraphicFramePr>
            <a:graphicFrameLocks/>
          </p:cNvGraphicFramePr>
          <p:nvPr>
            <p:extLst>
              <p:ext uri="{D42A27DB-BD31-4B8C-83A1-F6EECF244321}">
                <p14:modId xmlns:p14="http://schemas.microsoft.com/office/powerpoint/2010/main" val="3055913802"/>
              </p:ext>
            </p:extLst>
          </p:nvPr>
        </p:nvGraphicFramePr>
        <p:xfrm>
          <a:off x="838198" y="1057245"/>
          <a:ext cx="10515603" cy="5191760"/>
        </p:xfrm>
        <a:graphic>
          <a:graphicData uri="http://schemas.openxmlformats.org/drawingml/2006/table">
            <a:tbl>
              <a:tblPr firstRow="1" bandRow="1">
                <a:tableStyleId>{00A15C55-8517-42AA-B614-E9B94910E393}</a:tableStyleId>
              </a:tblPr>
              <a:tblGrid>
                <a:gridCol w="1502229">
                  <a:extLst>
                    <a:ext uri="{9D8B030D-6E8A-4147-A177-3AD203B41FA5}">
                      <a16:colId xmlns:a16="http://schemas.microsoft.com/office/drawing/2014/main" val="3753659928"/>
                    </a:ext>
                  </a:extLst>
                </a:gridCol>
                <a:gridCol w="1502229">
                  <a:extLst>
                    <a:ext uri="{9D8B030D-6E8A-4147-A177-3AD203B41FA5}">
                      <a16:colId xmlns:a16="http://schemas.microsoft.com/office/drawing/2014/main" val="4262089616"/>
                    </a:ext>
                  </a:extLst>
                </a:gridCol>
                <a:gridCol w="1502229">
                  <a:extLst>
                    <a:ext uri="{9D8B030D-6E8A-4147-A177-3AD203B41FA5}">
                      <a16:colId xmlns:a16="http://schemas.microsoft.com/office/drawing/2014/main" val="2954937824"/>
                    </a:ext>
                  </a:extLst>
                </a:gridCol>
                <a:gridCol w="1502229">
                  <a:extLst>
                    <a:ext uri="{9D8B030D-6E8A-4147-A177-3AD203B41FA5}">
                      <a16:colId xmlns:a16="http://schemas.microsoft.com/office/drawing/2014/main" val="2444163940"/>
                    </a:ext>
                  </a:extLst>
                </a:gridCol>
                <a:gridCol w="1502229">
                  <a:extLst>
                    <a:ext uri="{9D8B030D-6E8A-4147-A177-3AD203B41FA5}">
                      <a16:colId xmlns:a16="http://schemas.microsoft.com/office/drawing/2014/main" val="4130901779"/>
                    </a:ext>
                  </a:extLst>
                </a:gridCol>
                <a:gridCol w="1502229">
                  <a:extLst>
                    <a:ext uri="{9D8B030D-6E8A-4147-A177-3AD203B41FA5}">
                      <a16:colId xmlns:a16="http://schemas.microsoft.com/office/drawing/2014/main" val="368359719"/>
                    </a:ext>
                  </a:extLst>
                </a:gridCol>
                <a:gridCol w="1502229">
                  <a:extLst>
                    <a:ext uri="{9D8B030D-6E8A-4147-A177-3AD203B41FA5}">
                      <a16:colId xmlns:a16="http://schemas.microsoft.com/office/drawing/2014/main" val="1257627157"/>
                    </a:ext>
                  </a:extLst>
                </a:gridCol>
              </a:tblGrid>
              <a:tr h="370840">
                <a:tc>
                  <a:txBody>
                    <a:bodyPr/>
                    <a:lstStyle/>
                    <a:p>
                      <a:pPr algn="ctr"/>
                      <a:r>
                        <a:rPr lang="en-US">
                          <a:solidFill>
                            <a:schemeClr val="tx1"/>
                          </a:solidFill>
                        </a:rPr>
                        <a:t>Property</a:t>
                      </a:r>
                      <a:endParaRPr lang="en-GB">
                        <a:solidFill>
                          <a:schemeClr val="tx1"/>
                        </a:solidFill>
                      </a:endParaRPr>
                    </a:p>
                  </a:txBody>
                  <a:tcPr/>
                </a:tc>
                <a:tc>
                  <a:txBody>
                    <a:bodyPr/>
                    <a:lstStyle/>
                    <a:p>
                      <a:pPr algn="ctr"/>
                      <a:r>
                        <a:rPr lang="en-GB">
                          <a:solidFill>
                            <a:schemeClr val="tx1"/>
                          </a:solidFill>
                        </a:rPr>
                        <a:t>Group</a:t>
                      </a:r>
                    </a:p>
                  </a:txBody>
                  <a:tcPr/>
                </a:tc>
                <a:tc>
                  <a:txBody>
                    <a:bodyPr/>
                    <a:lstStyle/>
                    <a:p>
                      <a:pPr algn="ctr"/>
                      <a:r>
                        <a:rPr lang="en-US">
                          <a:solidFill>
                            <a:schemeClr val="tx1"/>
                          </a:solidFill>
                        </a:rPr>
                        <a:t>Artificial lang.</a:t>
                      </a:r>
                      <a:endParaRPr lang="en-GB">
                        <a:solidFill>
                          <a:schemeClr val="tx1"/>
                        </a:solidFill>
                      </a:endParaRPr>
                    </a:p>
                  </a:txBody>
                  <a:tcPr/>
                </a:tc>
                <a:tc>
                  <a:txBody>
                    <a:bodyPr/>
                    <a:lstStyle/>
                    <a:p>
                      <a:pPr algn="ctr"/>
                      <a:r>
                        <a:rPr lang="en-US">
                          <a:solidFill>
                            <a:schemeClr val="tx1"/>
                          </a:solidFill>
                        </a:rPr>
                        <a:t>L2SFM</a:t>
                      </a:r>
                      <a:endParaRPr lang="en-GB">
                        <a:solidFill>
                          <a:schemeClr val="tx1"/>
                        </a:solidFill>
                      </a:endParaRPr>
                    </a:p>
                  </a:txBody>
                  <a:tcPr/>
                </a:tc>
                <a:tc>
                  <a:txBody>
                    <a:bodyPr/>
                    <a:lstStyle/>
                    <a:p>
                      <a:pPr algn="ctr"/>
                      <a:r>
                        <a:rPr lang="en-US">
                          <a:solidFill>
                            <a:schemeClr val="tx1"/>
                          </a:solidFill>
                        </a:rPr>
                        <a:t>CEM</a:t>
                      </a:r>
                      <a:endParaRPr lang="en-GB">
                        <a:solidFill>
                          <a:schemeClr val="tx1"/>
                        </a:solidFill>
                      </a:endParaRPr>
                    </a:p>
                  </a:txBody>
                  <a:tcPr/>
                </a:tc>
                <a:tc>
                  <a:txBody>
                    <a:bodyPr/>
                    <a:lstStyle/>
                    <a:p>
                      <a:pPr algn="ctr"/>
                      <a:r>
                        <a:rPr lang="en-US">
                          <a:solidFill>
                            <a:schemeClr val="tx1"/>
                          </a:solidFill>
                        </a:rPr>
                        <a:t>LPM</a:t>
                      </a:r>
                      <a:endParaRPr lang="en-GB">
                        <a:solidFill>
                          <a:schemeClr val="tx1"/>
                        </a:solidFill>
                      </a:endParaRPr>
                    </a:p>
                  </a:txBody>
                  <a:tcPr/>
                </a:tc>
                <a:tc>
                  <a:txBody>
                    <a:bodyPr/>
                    <a:lstStyle/>
                    <a:p>
                      <a:pPr algn="ctr"/>
                      <a:r>
                        <a:rPr lang="en-US">
                          <a:solidFill>
                            <a:schemeClr val="tx1"/>
                          </a:solidFill>
                        </a:rPr>
                        <a:t>TPM</a:t>
                      </a:r>
                      <a:endParaRPr lang="en-GB">
                        <a:solidFill>
                          <a:schemeClr val="tx1"/>
                        </a:solidFill>
                      </a:endParaRPr>
                    </a:p>
                  </a:txBody>
                  <a:tcPr/>
                </a:tc>
                <a:extLst>
                  <a:ext uri="{0D108BD9-81ED-4DB2-BD59-A6C34878D82A}">
                    <a16:rowId xmlns:a16="http://schemas.microsoft.com/office/drawing/2014/main" val="456085223"/>
                  </a:ext>
                </a:extLst>
              </a:tr>
              <a:tr h="370840">
                <a:tc>
                  <a:txBody>
                    <a:bodyPr/>
                    <a:lstStyle/>
                    <a:p>
                      <a:endParaRPr lang="en-GB"/>
                    </a:p>
                  </a:txBody>
                  <a:tcPr/>
                </a:tc>
                <a:tc>
                  <a:txBody>
                    <a:bodyPr/>
                    <a:lstStyle/>
                    <a:p>
                      <a:endParaRPr lang="en-US"/>
                    </a:p>
                  </a:txBody>
                  <a:tcPr/>
                </a:tc>
                <a:tc>
                  <a:txBody>
                    <a:bodyPr/>
                    <a:lstStyle/>
                    <a:p>
                      <a:endParaRPr lang="en-US"/>
                    </a:p>
                  </a:txBody>
                  <a:tcPr/>
                </a:tc>
                <a:tc>
                  <a:txBody>
                    <a:bodyPr/>
                    <a:lstStyle/>
                    <a:p>
                      <a:pPr algn="ctr"/>
                      <a:r>
                        <a:rPr lang="en-US">
                          <a:solidFill>
                            <a:schemeClr val="bg1">
                              <a:lumMod val="50000"/>
                            </a:schemeClr>
                          </a:solidFill>
                        </a:rPr>
                        <a:t>L2 default</a:t>
                      </a:r>
                      <a:endParaRPr lang="en-GB">
                        <a:solidFill>
                          <a:schemeClr val="bg1">
                            <a:lumMod val="50000"/>
                          </a:schemeClr>
                        </a:solidFill>
                      </a:endParaRPr>
                    </a:p>
                  </a:txBody>
                  <a:tcPr>
                    <a:solidFill>
                      <a:schemeClr val="accent4">
                        <a:lumMod val="60000"/>
                        <a:lumOff val="40000"/>
                      </a:schemeClr>
                    </a:solidFill>
                  </a:tcPr>
                </a:tc>
                <a:tc>
                  <a:txBody>
                    <a:bodyPr/>
                    <a:lstStyle/>
                    <a:p>
                      <a:pPr algn="ctr"/>
                      <a:r>
                        <a:rPr lang="en-US">
                          <a:solidFill>
                            <a:schemeClr val="bg1">
                              <a:lumMod val="50000"/>
                            </a:schemeClr>
                          </a:solidFill>
                        </a:rPr>
                        <a:t>prop. by prop.</a:t>
                      </a:r>
                      <a:endParaRPr lang="en-GB">
                        <a:solidFill>
                          <a:schemeClr val="bg1">
                            <a:lumMod val="50000"/>
                          </a:schemeClr>
                        </a:solidFill>
                      </a:endParaRPr>
                    </a:p>
                  </a:txBody>
                  <a:tcPr>
                    <a:solidFill>
                      <a:schemeClr val="accent4">
                        <a:lumMod val="60000"/>
                        <a:lumOff val="40000"/>
                      </a:schemeClr>
                    </a:solidFill>
                  </a:tcPr>
                </a:tc>
                <a:tc>
                  <a:txBody>
                    <a:bodyPr/>
                    <a:lstStyle/>
                    <a:p>
                      <a:pPr algn="ctr"/>
                      <a:r>
                        <a:rPr lang="en-US">
                          <a:solidFill>
                            <a:schemeClr val="bg1">
                              <a:lumMod val="50000"/>
                            </a:schemeClr>
                          </a:solidFill>
                        </a:rPr>
                        <a:t>prop. by prop.</a:t>
                      </a:r>
                      <a:endParaRPr lang="en-GB">
                        <a:solidFill>
                          <a:schemeClr val="bg1">
                            <a:lumMod val="50000"/>
                          </a:schemeClr>
                        </a:solidFill>
                      </a:endParaRPr>
                    </a:p>
                  </a:txBody>
                  <a:tcPr>
                    <a:solidFill>
                      <a:schemeClr val="accent4">
                        <a:lumMod val="60000"/>
                        <a:lumOff val="40000"/>
                      </a:schemeClr>
                    </a:solidFill>
                  </a:tcPr>
                </a:tc>
                <a:tc>
                  <a:txBody>
                    <a:bodyPr/>
                    <a:lstStyle/>
                    <a:p>
                      <a:pPr algn="ctr"/>
                      <a:r>
                        <a:rPr lang="en-US">
                          <a:solidFill>
                            <a:schemeClr val="bg1">
                              <a:lumMod val="50000"/>
                            </a:schemeClr>
                          </a:solidFill>
                        </a:rPr>
                        <a:t>full transfer</a:t>
                      </a:r>
                      <a:endParaRPr lang="en-GB">
                        <a:solidFill>
                          <a:schemeClr val="bg1">
                            <a:lumMod val="50000"/>
                          </a:schemeClr>
                        </a:solidFill>
                      </a:endParaRPr>
                    </a:p>
                  </a:txBody>
                  <a:tcPr>
                    <a:solidFill>
                      <a:schemeClr val="accent4">
                        <a:lumMod val="60000"/>
                        <a:lumOff val="40000"/>
                      </a:schemeClr>
                    </a:solidFill>
                  </a:tcPr>
                </a:tc>
                <a:extLst>
                  <a:ext uri="{0D108BD9-81ED-4DB2-BD59-A6C34878D82A}">
                    <a16:rowId xmlns:a16="http://schemas.microsoft.com/office/drawing/2014/main" val="340238849"/>
                  </a:ext>
                </a:extLst>
              </a:tr>
              <a:tr h="370840">
                <a:tc rowSpan="4">
                  <a:txBody>
                    <a:bodyPr/>
                    <a:lstStyle/>
                    <a:p>
                      <a:r>
                        <a:rPr lang="en-US"/>
                        <a:t>Gender agreement</a:t>
                      </a:r>
                      <a:endParaRPr lang="en-GB"/>
                    </a:p>
                  </a:txBody>
                  <a:tcPr anchor="ctr"/>
                </a:tc>
                <a:tc rowSpan="2">
                  <a:txBody>
                    <a:bodyPr/>
                    <a:lstStyle/>
                    <a:p>
                      <a:r>
                        <a:rPr lang="en-US"/>
                        <a:t>L1 Eng, L2 Spa</a:t>
                      </a:r>
                    </a:p>
                  </a:txBody>
                  <a:tcPr anchor="ctr">
                    <a:solidFill>
                      <a:schemeClr val="accent2">
                        <a:lumMod val="40000"/>
                        <a:lumOff val="60000"/>
                      </a:schemeClr>
                    </a:solidFill>
                  </a:tcPr>
                </a:tc>
                <a:tc>
                  <a:txBody>
                    <a:bodyPr/>
                    <a:lstStyle/>
                    <a:p>
                      <a:r>
                        <a:rPr lang="en-US"/>
                        <a:t>Mini-Spanish</a:t>
                      </a:r>
                    </a:p>
                  </a:txBody>
                  <a:tcPr/>
                </a:tc>
                <a:tc>
                  <a:txBody>
                    <a:bodyPr/>
                    <a:lstStyle/>
                    <a:p>
                      <a:pPr algn="ctr"/>
                      <a:r>
                        <a:rPr lang="en-GB"/>
                        <a:t>10?</a:t>
                      </a:r>
                    </a:p>
                  </a:txBody>
                  <a:tcPr/>
                </a:tc>
                <a:tc>
                  <a:txBody>
                    <a:bodyPr/>
                    <a:lstStyle/>
                    <a:p>
                      <a:pPr algn="ctr"/>
                      <a:r>
                        <a:rPr lang="en-GB"/>
                        <a:t>10</a:t>
                      </a:r>
                    </a:p>
                  </a:txBody>
                  <a:tcPr/>
                </a:tc>
                <a:tc>
                  <a:txBody>
                    <a:bodyPr/>
                    <a:lstStyle/>
                    <a:p>
                      <a:pPr algn="ctr"/>
                      <a:r>
                        <a:rPr lang="en-GB"/>
                        <a:t>5-10</a:t>
                      </a:r>
                    </a:p>
                  </a:txBody>
                  <a:tcPr/>
                </a:tc>
                <a:tc>
                  <a:txBody>
                    <a:bodyPr/>
                    <a:lstStyle/>
                    <a:p>
                      <a:pPr algn="ctr"/>
                      <a:r>
                        <a:rPr lang="en-GB"/>
                        <a:t>10</a:t>
                      </a:r>
                    </a:p>
                  </a:txBody>
                  <a:tcPr/>
                </a:tc>
                <a:extLst>
                  <a:ext uri="{0D108BD9-81ED-4DB2-BD59-A6C34878D82A}">
                    <a16:rowId xmlns:a16="http://schemas.microsoft.com/office/drawing/2014/main" val="208914580"/>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solidFill>
                      <a:schemeClr val="accent2">
                        <a:lumMod val="40000"/>
                        <a:lumOff val="60000"/>
                      </a:schemeClr>
                    </a:solidFill>
                  </a:tcPr>
                </a:tc>
                <a:tc>
                  <a:txBody>
                    <a:bodyPr/>
                    <a:lstStyle/>
                    <a:p>
                      <a:r>
                        <a:rPr lang="en-US"/>
                        <a:t>Mini-English</a:t>
                      </a:r>
                    </a:p>
                  </a:txBody>
                  <a:tcPr/>
                </a:tc>
                <a:tc>
                  <a:txBody>
                    <a:bodyPr/>
                    <a:lstStyle/>
                    <a:p>
                      <a:pPr algn="ctr"/>
                      <a:r>
                        <a:rPr lang="en-GB"/>
                        <a:t>10?</a:t>
                      </a:r>
                    </a:p>
                  </a:txBody>
                  <a:tcPr/>
                </a:tc>
                <a:tc>
                  <a:txBody>
                    <a:bodyPr/>
                    <a:lstStyle/>
                    <a:p>
                      <a:pPr algn="ctr"/>
                      <a:r>
                        <a:rPr lang="en-GB"/>
                        <a:t>10</a:t>
                      </a:r>
                    </a:p>
                  </a:txBody>
                  <a:tcPr/>
                </a:tc>
                <a:tc>
                  <a:txBody>
                    <a:bodyPr/>
                    <a:lstStyle/>
                    <a:p>
                      <a:pPr algn="ctr"/>
                      <a:r>
                        <a:rPr lang="en-GB"/>
                        <a:t>5-7</a:t>
                      </a:r>
                    </a:p>
                  </a:txBody>
                  <a:tcPr/>
                </a:tc>
                <a:tc>
                  <a:txBody>
                    <a:bodyPr/>
                    <a:lstStyle/>
                    <a:p>
                      <a:pPr algn="ctr"/>
                      <a:r>
                        <a:rPr lang="en-GB"/>
                        <a:t>0</a:t>
                      </a:r>
                    </a:p>
                  </a:txBody>
                  <a:tcPr/>
                </a:tc>
                <a:extLst>
                  <a:ext uri="{0D108BD9-81ED-4DB2-BD59-A6C34878D82A}">
                    <a16:rowId xmlns:a16="http://schemas.microsoft.com/office/drawing/2014/main" val="1411671499"/>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tc>
                  <a:txBody>
                    <a:bodyPr/>
                    <a:lstStyle/>
                    <a:p>
                      <a:pPr algn="ctr"/>
                      <a:r>
                        <a:rPr lang="en-GB"/>
                        <a:t>0</a:t>
                      </a:r>
                    </a:p>
                  </a:txBody>
                  <a:tcPr/>
                </a:tc>
                <a:tc>
                  <a:txBody>
                    <a:bodyPr/>
                    <a:lstStyle/>
                    <a:p>
                      <a:pPr algn="ctr"/>
                      <a:r>
                        <a:rPr lang="en-GB"/>
                        <a:t>10</a:t>
                      </a:r>
                    </a:p>
                  </a:txBody>
                  <a:tcPr/>
                </a:tc>
                <a:tc>
                  <a:txBody>
                    <a:bodyPr/>
                    <a:lstStyle/>
                    <a:p>
                      <a:pPr algn="ctr"/>
                      <a:r>
                        <a:rPr lang="en-GB"/>
                        <a:t>5-10</a:t>
                      </a:r>
                    </a:p>
                  </a:txBody>
                  <a:tcPr/>
                </a:tc>
                <a:tc>
                  <a:txBody>
                    <a:bodyPr/>
                    <a:lstStyle/>
                    <a:p>
                      <a:pPr algn="ctr"/>
                      <a:r>
                        <a:rPr lang="en-GB"/>
                        <a:t>10</a:t>
                      </a:r>
                    </a:p>
                  </a:txBody>
                  <a:tcPr/>
                </a:tc>
                <a:extLst>
                  <a:ext uri="{0D108BD9-81ED-4DB2-BD59-A6C34878D82A}">
                    <a16:rowId xmlns:a16="http://schemas.microsoft.com/office/drawing/2014/main" val="1526410031"/>
                  </a:ext>
                </a:extLst>
              </a:tr>
              <a:tr h="370840">
                <a:tc vMerge="1">
                  <a:txBody>
                    <a:bodyPr/>
                    <a:lstStyle/>
                    <a:p>
                      <a:endParaRPr lang="en-GB"/>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solidFill>
                      <a:schemeClr val="accent2">
                        <a:lumMod val="20000"/>
                        <a:lumOff val="80000"/>
                      </a:schemeClr>
                    </a:solidFill>
                  </a:tcPr>
                </a:tc>
                <a:tc>
                  <a:txBody>
                    <a:bodyPr/>
                    <a:lstStyle/>
                    <a:p>
                      <a:r>
                        <a:rPr lang="en-US"/>
                        <a:t>Mini-English</a:t>
                      </a:r>
                      <a:endParaRPr lang="en-GB"/>
                    </a:p>
                  </a:txBody>
                  <a:tcPr/>
                </a:tc>
                <a:tc>
                  <a:txBody>
                    <a:bodyPr/>
                    <a:lstStyle/>
                    <a:p>
                      <a:pPr algn="ctr"/>
                      <a:r>
                        <a:rPr lang="en-GB"/>
                        <a:t>0</a:t>
                      </a:r>
                    </a:p>
                  </a:txBody>
                  <a:tcPr/>
                </a:tc>
                <a:tc>
                  <a:txBody>
                    <a:bodyPr/>
                    <a:lstStyle/>
                    <a:p>
                      <a:pPr algn="ctr"/>
                      <a:r>
                        <a:rPr lang="en-GB"/>
                        <a:t>10</a:t>
                      </a:r>
                    </a:p>
                  </a:txBody>
                  <a:tcPr/>
                </a:tc>
                <a:tc>
                  <a:txBody>
                    <a:bodyPr/>
                    <a:lstStyle/>
                    <a:p>
                      <a:pPr algn="ctr"/>
                      <a:r>
                        <a:rPr lang="en-GB"/>
                        <a:t>0-5</a:t>
                      </a:r>
                    </a:p>
                  </a:txBody>
                  <a:tcPr/>
                </a:tc>
                <a:tc>
                  <a:txBody>
                    <a:bodyPr/>
                    <a:lstStyle/>
                    <a:p>
                      <a:pPr algn="ctr"/>
                      <a:r>
                        <a:rPr lang="en-GB"/>
                        <a:t>0</a:t>
                      </a:r>
                    </a:p>
                  </a:txBody>
                  <a:tcPr/>
                </a:tc>
                <a:extLst>
                  <a:ext uri="{0D108BD9-81ED-4DB2-BD59-A6C34878D82A}">
                    <a16:rowId xmlns:a16="http://schemas.microsoft.com/office/drawing/2014/main" val="2823662843"/>
                  </a:ext>
                </a:extLst>
              </a:tr>
              <a:tr h="370840">
                <a:tc rowSpan="4">
                  <a:txBody>
                    <a:bodyPr/>
                    <a:lstStyle/>
                    <a:p>
                      <a:r>
                        <a:rPr lang="en-US"/>
                        <a:t>Differential</a:t>
                      </a:r>
                    </a:p>
                    <a:p>
                      <a:r>
                        <a:rPr lang="en-US"/>
                        <a:t>object</a:t>
                      </a:r>
                    </a:p>
                    <a:p>
                      <a:r>
                        <a:rPr lang="en-US"/>
                        <a:t>marking</a:t>
                      </a:r>
                      <a:endParaRPr lang="en-GB"/>
                    </a:p>
                  </a:txBody>
                  <a:tcPr anchor="ctr"/>
                </a:tc>
                <a:tc rowSpan="2">
                  <a:txBody>
                    <a:bodyPr/>
                    <a:lstStyle/>
                    <a:p>
                      <a:r>
                        <a:rPr lang="en-US"/>
                        <a:t>L1 Eng, L2 Spa</a:t>
                      </a:r>
                    </a:p>
                  </a:txBody>
                  <a:tcPr anchor="ctr">
                    <a:solidFill>
                      <a:schemeClr val="accent2">
                        <a:lumMod val="60000"/>
                        <a:lumOff val="40000"/>
                      </a:schemeClr>
                    </a:solidFill>
                  </a:tcPr>
                </a:tc>
                <a:tc>
                  <a:txBody>
                    <a:bodyPr/>
                    <a:lstStyle/>
                    <a:p>
                      <a:r>
                        <a:rPr lang="en-US"/>
                        <a:t>Mini-Spanish</a:t>
                      </a:r>
                      <a:endParaRPr lang="en-GB"/>
                    </a:p>
                  </a:txBody>
                  <a:tcPr/>
                </a:tc>
                <a:tc>
                  <a:txBody>
                    <a:bodyPr/>
                    <a:lstStyle/>
                    <a:p>
                      <a:pPr algn="ctr"/>
                      <a:r>
                        <a:rPr lang="en-GB"/>
                        <a:t>8?</a:t>
                      </a:r>
                    </a:p>
                  </a:txBody>
                  <a:tcPr/>
                </a:tc>
                <a:tc>
                  <a:txBody>
                    <a:bodyPr/>
                    <a:lstStyle/>
                    <a:p>
                      <a:pPr algn="ctr"/>
                      <a:r>
                        <a:rPr lang="en-GB"/>
                        <a:t>8</a:t>
                      </a:r>
                    </a:p>
                  </a:txBody>
                  <a:tcPr/>
                </a:tc>
                <a:tc>
                  <a:txBody>
                    <a:bodyPr/>
                    <a:lstStyle/>
                    <a:p>
                      <a:pPr algn="ctr"/>
                      <a:r>
                        <a:rPr lang="en-GB"/>
                        <a:t>5-8</a:t>
                      </a:r>
                    </a:p>
                  </a:txBody>
                  <a:tcPr/>
                </a:tc>
                <a:tc>
                  <a:txBody>
                    <a:bodyPr/>
                    <a:lstStyle/>
                    <a:p>
                      <a:pPr algn="ctr"/>
                      <a:r>
                        <a:rPr lang="en-GB"/>
                        <a:t>8</a:t>
                      </a:r>
                    </a:p>
                  </a:txBody>
                  <a:tcPr/>
                </a:tc>
                <a:extLst>
                  <a:ext uri="{0D108BD9-81ED-4DB2-BD59-A6C34878D82A}">
                    <a16:rowId xmlns:a16="http://schemas.microsoft.com/office/drawing/2014/main" val="3575241088"/>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Mini-English</a:t>
                      </a:r>
                    </a:p>
                  </a:txBody>
                  <a:tcPr/>
                </a:tc>
                <a:tc>
                  <a:txBody>
                    <a:bodyPr/>
                    <a:lstStyle/>
                    <a:p>
                      <a:pPr algn="ctr"/>
                      <a:r>
                        <a:rPr lang="en-GB"/>
                        <a:t>8?</a:t>
                      </a:r>
                    </a:p>
                  </a:txBody>
                  <a:tcPr/>
                </a:tc>
                <a:tc>
                  <a:txBody>
                    <a:bodyPr/>
                    <a:lstStyle/>
                    <a:p>
                      <a:pPr algn="ctr"/>
                      <a:r>
                        <a:rPr lang="en-GB"/>
                        <a:t>8</a:t>
                      </a:r>
                    </a:p>
                  </a:txBody>
                  <a:tcPr/>
                </a:tc>
                <a:tc>
                  <a:txBody>
                    <a:bodyPr/>
                    <a:lstStyle/>
                    <a:p>
                      <a:pPr algn="ctr"/>
                      <a:r>
                        <a:rPr lang="en-GB"/>
                        <a:t>0-5</a:t>
                      </a:r>
                    </a:p>
                  </a:txBody>
                  <a:tcPr/>
                </a:tc>
                <a:tc>
                  <a:txBody>
                    <a:bodyPr/>
                    <a:lstStyle/>
                    <a:p>
                      <a:pPr algn="ctr"/>
                      <a:r>
                        <a:rPr lang="en-GB"/>
                        <a:t>0-2</a:t>
                      </a:r>
                    </a:p>
                  </a:txBody>
                  <a:tcPr/>
                </a:tc>
                <a:extLst>
                  <a:ext uri="{0D108BD9-81ED-4DB2-BD59-A6C34878D82A}">
                    <a16:rowId xmlns:a16="http://schemas.microsoft.com/office/drawing/2014/main" val="1034224861"/>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tc>
                  <a:txBody>
                    <a:bodyPr/>
                    <a:lstStyle/>
                    <a:p>
                      <a:pPr algn="ctr"/>
                      <a:r>
                        <a:rPr lang="en-GB"/>
                        <a:t>0</a:t>
                      </a:r>
                    </a:p>
                  </a:txBody>
                  <a:tcPr/>
                </a:tc>
                <a:tc>
                  <a:txBody>
                    <a:bodyPr/>
                    <a:lstStyle/>
                    <a:p>
                      <a:pPr algn="ctr"/>
                      <a:r>
                        <a:rPr lang="en-GB"/>
                        <a:t>8</a:t>
                      </a:r>
                    </a:p>
                  </a:txBody>
                  <a:tcPr/>
                </a:tc>
                <a:tc>
                  <a:txBody>
                    <a:bodyPr/>
                    <a:lstStyle/>
                    <a:p>
                      <a:pPr algn="ctr"/>
                      <a:r>
                        <a:rPr lang="en-GB"/>
                        <a:t>5-8</a:t>
                      </a:r>
                    </a:p>
                  </a:txBody>
                  <a:tcPr/>
                </a:tc>
                <a:tc>
                  <a:txBody>
                    <a:bodyPr/>
                    <a:lstStyle/>
                    <a:p>
                      <a:pPr algn="ctr"/>
                      <a:r>
                        <a:rPr lang="en-GB"/>
                        <a:t>8</a:t>
                      </a:r>
                    </a:p>
                  </a:txBody>
                  <a:tcPr/>
                </a:tc>
                <a:extLst>
                  <a:ext uri="{0D108BD9-81ED-4DB2-BD59-A6C34878D82A}">
                    <a16:rowId xmlns:a16="http://schemas.microsoft.com/office/drawing/2014/main" val="3640799968"/>
                  </a:ext>
                </a:extLst>
              </a:tr>
              <a:tr h="370840">
                <a:tc vMerge="1">
                  <a:txBody>
                    <a:bodyPr/>
                    <a:lstStyle/>
                    <a:p>
                      <a:endParaRPr lang="en-GB"/>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nchor="ctr">
                    <a:solidFill>
                      <a:schemeClr val="accent2">
                        <a:lumMod val="20000"/>
                        <a:lumOff val="80000"/>
                      </a:schemeClr>
                    </a:solidFill>
                  </a:tcPr>
                </a:tc>
                <a:tc>
                  <a:txBody>
                    <a:bodyPr/>
                    <a:lstStyle/>
                    <a:p>
                      <a:r>
                        <a:rPr lang="en-US"/>
                        <a:t>Mini-English</a:t>
                      </a:r>
                      <a:endParaRPr lang="en-GB"/>
                    </a:p>
                  </a:txBody>
                  <a:tcPr/>
                </a:tc>
                <a:tc>
                  <a:txBody>
                    <a:bodyPr/>
                    <a:lstStyle/>
                    <a:p>
                      <a:pPr algn="ctr"/>
                      <a:r>
                        <a:rPr lang="en-GB"/>
                        <a:t>0</a:t>
                      </a:r>
                    </a:p>
                  </a:txBody>
                  <a:tcPr/>
                </a:tc>
                <a:tc>
                  <a:txBody>
                    <a:bodyPr/>
                    <a:lstStyle/>
                    <a:p>
                      <a:pPr algn="ctr"/>
                      <a:r>
                        <a:rPr lang="en-GB"/>
                        <a:t>8</a:t>
                      </a:r>
                    </a:p>
                  </a:txBody>
                  <a:tcPr/>
                </a:tc>
                <a:tc>
                  <a:txBody>
                    <a:bodyPr/>
                    <a:lstStyle/>
                    <a:p>
                      <a:pPr algn="ctr"/>
                      <a:r>
                        <a:rPr lang="en-GB"/>
                        <a:t>0-5</a:t>
                      </a:r>
                    </a:p>
                  </a:txBody>
                  <a:tcPr/>
                </a:tc>
                <a:tc>
                  <a:txBody>
                    <a:bodyPr/>
                    <a:lstStyle/>
                    <a:p>
                      <a:pPr algn="ctr"/>
                      <a:r>
                        <a:rPr lang="en-GB"/>
                        <a:t>0-2</a:t>
                      </a:r>
                    </a:p>
                  </a:txBody>
                  <a:tcPr/>
                </a:tc>
                <a:extLst>
                  <a:ext uri="{0D108BD9-81ED-4DB2-BD59-A6C34878D82A}">
                    <a16:rowId xmlns:a16="http://schemas.microsoft.com/office/drawing/2014/main" val="1771941278"/>
                  </a:ext>
                </a:extLst>
              </a:tr>
              <a:tr h="370840">
                <a:tc rowSpan="4">
                  <a:txBody>
                    <a:bodyPr/>
                    <a:lstStyle/>
                    <a:p>
                      <a:r>
                        <a:rPr lang="en-US"/>
                        <a:t>Verb-object number agreement</a:t>
                      </a:r>
                      <a:endParaRPr lang="en-GB"/>
                    </a:p>
                  </a:txBody>
                  <a:tcPr anchor="ctr"/>
                </a:tc>
                <a:tc rowSpan="2">
                  <a:txBody>
                    <a:bodyPr/>
                    <a:lstStyle/>
                    <a:p>
                      <a:r>
                        <a:rPr lang="en-US"/>
                        <a:t>L1 Eng, L2 Spa</a:t>
                      </a:r>
                    </a:p>
                  </a:txBody>
                  <a:tcPr anchor="ctr">
                    <a:solidFill>
                      <a:schemeClr val="accent2">
                        <a:lumMod val="60000"/>
                        <a:lumOff val="40000"/>
                      </a:schemeClr>
                    </a:solidFill>
                  </a:tcPr>
                </a:tc>
                <a:tc>
                  <a:txBody>
                    <a:bodyPr/>
                    <a:lstStyle/>
                    <a:p>
                      <a:r>
                        <a:rPr lang="en-US"/>
                        <a:t>Mini-Spanish</a:t>
                      </a:r>
                      <a:endParaRPr lang="en-GB"/>
                    </a:p>
                  </a:txBody>
                  <a:tcPr/>
                </a:tc>
                <a:tc>
                  <a:txBody>
                    <a:bodyPr/>
                    <a:lstStyle/>
                    <a:p>
                      <a:pPr algn="ctr"/>
                      <a:r>
                        <a:rPr lang="en-GB"/>
                        <a:t>0-5?</a:t>
                      </a:r>
                    </a:p>
                  </a:txBody>
                  <a:tcPr/>
                </a:tc>
                <a:tc>
                  <a:txBody>
                    <a:bodyPr/>
                    <a:lstStyle/>
                    <a:p>
                      <a:pPr algn="ctr"/>
                      <a:r>
                        <a:rPr lang="en-GB"/>
                        <a:t>0-3</a:t>
                      </a:r>
                    </a:p>
                  </a:txBody>
                  <a:tcPr/>
                </a:tc>
                <a:tc>
                  <a:txBody>
                    <a:bodyPr/>
                    <a:lstStyle/>
                    <a:p>
                      <a:pPr algn="ctr"/>
                      <a:r>
                        <a:rPr lang="en-GB"/>
                        <a:t>0-4</a:t>
                      </a:r>
                    </a:p>
                  </a:txBody>
                  <a:tcPr/>
                </a:tc>
                <a:tc>
                  <a:txBody>
                    <a:bodyPr/>
                    <a:lstStyle/>
                    <a:p>
                      <a:pPr algn="ctr"/>
                      <a:r>
                        <a:rPr lang="en-GB"/>
                        <a:t>0-3</a:t>
                      </a:r>
                    </a:p>
                  </a:txBody>
                  <a:tcPr/>
                </a:tc>
                <a:extLst>
                  <a:ext uri="{0D108BD9-81ED-4DB2-BD59-A6C34878D82A}">
                    <a16:rowId xmlns:a16="http://schemas.microsoft.com/office/drawing/2014/main" val="1060422989"/>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Mini-English</a:t>
                      </a:r>
                    </a:p>
                  </a:txBody>
                  <a:tcPr/>
                </a:tc>
                <a:tc>
                  <a:txBody>
                    <a:bodyPr/>
                    <a:lstStyle/>
                    <a:p>
                      <a:pPr algn="ctr"/>
                      <a:r>
                        <a:rPr lang="en-GB"/>
                        <a:t>0-5?</a:t>
                      </a:r>
                    </a:p>
                  </a:txBody>
                  <a:tcPr/>
                </a:tc>
                <a:tc>
                  <a:txBody>
                    <a:bodyPr/>
                    <a:lstStyle/>
                    <a:p>
                      <a:pPr algn="ctr"/>
                      <a:r>
                        <a:rPr lang="en-GB"/>
                        <a:t>0-3</a:t>
                      </a:r>
                    </a:p>
                  </a:txBody>
                  <a:tcPr/>
                </a:tc>
                <a:tc>
                  <a:txBody>
                    <a:bodyPr/>
                    <a:lstStyle/>
                    <a:p>
                      <a:pPr algn="ctr"/>
                      <a:r>
                        <a:rPr lang="en-GB"/>
                        <a:t>0-2</a:t>
                      </a:r>
                    </a:p>
                  </a:txBody>
                  <a:tcPr/>
                </a:tc>
                <a:tc>
                  <a:txBody>
                    <a:bodyPr/>
                    <a:lstStyle/>
                    <a:p>
                      <a:pPr algn="ctr"/>
                      <a:r>
                        <a:rPr lang="en-GB"/>
                        <a:t>0-2</a:t>
                      </a:r>
                    </a:p>
                  </a:txBody>
                  <a:tcPr/>
                </a:tc>
                <a:extLst>
                  <a:ext uri="{0D108BD9-81ED-4DB2-BD59-A6C34878D82A}">
                    <a16:rowId xmlns:a16="http://schemas.microsoft.com/office/drawing/2014/main" val="1958166581"/>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tc>
                  <a:txBody>
                    <a:bodyPr/>
                    <a:lstStyle/>
                    <a:p>
                      <a:pPr algn="ctr"/>
                      <a:r>
                        <a:rPr lang="en-GB"/>
                        <a:t>0-3</a:t>
                      </a:r>
                    </a:p>
                  </a:txBody>
                  <a:tcPr/>
                </a:tc>
                <a:tc>
                  <a:txBody>
                    <a:bodyPr/>
                    <a:lstStyle/>
                    <a:p>
                      <a:pPr algn="ctr"/>
                      <a:r>
                        <a:rPr lang="en-GB"/>
                        <a:t>0-3</a:t>
                      </a:r>
                    </a:p>
                  </a:txBody>
                  <a:tcPr/>
                </a:tc>
                <a:tc>
                  <a:txBody>
                    <a:bodyPr/>
                    <a:lstStyle/>
                    <a:p>
                      <a:pPr algn="ctr"/>
                      <a:r>
                        <a:rPr lang="en-GB"/>
                        <a:t>0-4</a:t>
                      </a:r>
                    </a:p>
                  </a:txBody>
                  <a:tcPr/>
                </a:tc>
                <a:tc>
                  <a:txBody>
                    <a:bodyPr/>
                    <a:lstStyle/>
                    <a:p>
                      <a:pPr algn="ctr"/>
                      <a:r>
                        <a:rPr lang="en-GB"/>
                        <a:t>0-3</a:t>
                      </a:r>
                    </a:p>
                  </a:txBody>
                  <a:tcPr/>
                </a:tc>
                <a:extLst>
                  <a:ext uri="{0D108BD9-81ED-4DB2-BD59-A6C34878D82A}">
                    <a16:rowId xmlns:a16="http://schemas.microsoft.com/office/drawing/2014/main" val="2484412121"/>
                  </a:ext>
                </a:extLst>
              </a:tr>
              <a:tr h="370840">
                <a:tc vMerge="1">
                  <a:txBody>
                    <a:bodyPr/>
                    <a:lstStyle/>
                    <a:p>
                      <a:endParaRPr lang="en-GB"/>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nchor="ctr">
                    <a:solidFill>
                      <a:schemeClr val="accent2">
                        <a:lumMod val="20000"/>
                        <a:lumOff val="80000"/>
                      </a:schemeClr>
                    </a:solidFill>
                  </a:tcPr>
                </a:tc>
                <a:tc>
                  <a:txBody>
                    <a:bodyPr/>
                    <a:lstStyle/>
                    <a:p>
                      <a:r>
                        <a:rPr lang="en-US"/>
                        <a:t>Mini-English</a:t>
                      </a:r>
                      <a:endParaRPr lang="en-GB"/>
                    </a:p>
                  </a:txBody>
                  <a:tcPr/>
                </a:tc>
                <a:tc>
                  <a:txBody>
                    <a:bodyPr/>
                    <a:lstStyle/>
                    <a:p>
                      <a:pPr algn="ctr"/>
                      <a:r>
                        <a:rPr lang="en-GB"/>
                        <a:t>0-3</a:t>
                      </a:r>
                    </a:p>
                  </a:txBody>
                  <a:tcPr/>
                </a:tc>
                <a:tc>
                  <a:txBody>
                    <a:bodyPr/>
                    <a:lstStyle/>
                    <a:p>
                      <a:pPr algn="ctr"/>
                      <a:r>
                        <a:rPr lang="en-GB"/>
                        <a:t>0-3</a:t>
                      </a:r>
                    </a:p>
                  </a:txBody>
                  <a:tcPr/>
                </a:tc>
                <a:tc>
                  <a:txBody>
                    <a:bodyPr/>
                    <a:lstStyle/>
                    <a:p>
                      <a:pPr algn="ctr"/>
                      <a:r>
                        <a:rPr lang="en-GB"/>
                        <a:t>0-3</a:t>
                      </a:r>
                    </a:p>
                  </a:txBody>
                  <a:tcPr/>
                </a:tc>
                <a:tc>
                  <a:txBody>
                    <a:bodyPr/>
                    <a:lstStyle/>
                    <a:p>
                      <a:pPr algn="ctr"/>
                      <a:r>
                        <a:rPr lang="en-GB"/>
                        <a:t>0-2</a:t>
                      </a:r>
                    </a:p>
                  </a:txBody>
                  <a:tcPr/>
                </a:tc>
                <a:extLst>
                  <a:ext uri="{0D108BD9-81ED-4DB2-BD59-A6C34878D82A}">
                    <a16:rowId xmlns:a16="http://schemas.microsoft.com/office/drawing/2014/main" val="3190412558"/>
                  </a:ext>
                </a:extLst>
              </a:tr>
            </a:tbl>
          </a:graphicData>
        </a:graphic>
      </p:graphicFrame>
      <p:sp>
        <p:nvSpPr>
          <p:cNvPr id="2" name="TextBox 1">
            <a:extLst>
              <a:ext uri="{FF2B5EF4-FFF2-40B4-BE49-F238E27FC236}">
                <a16:creationId xmlns:a16="http://schemas.microsoft.com/office/drawing/2014/main" id="{7D0DFA3E-E3B1-7E67-8E59-279758D18CF1}"/>
              </a:ext>
            </a:extLst>
          </p:cNvPr>
          <p:cNvSpPr txBox="1"/>
          <p:nvPr/>
        </p:nvSpPr>
        <p:spPr>
          <a:xfrm>
            <a:off x="838198" y="333375"/>
            <a:ext cx="10515603" cy="553998"/>
          </a:xfrm>
          <a:prstGeom prst="rect">
            <a:avLst/>
          </a:prstGeom>
          <a:noFill/>
        </p:spPr>
        <p:txBody>
          <a:bodyPr wrap="square" rtlCol="0">
            <a:spAutoFit/>
          </a:bodyPr>
          <a:lstStyle/>
          <a:p>
            <a:pPr algn="ctr"/>
            <a:r>
              <a:rPr lang="en-US" sz="3000" b="1">
                <a:solidFill>
                  <a:schemeClr val="accent4">
                    <a:lumMod val="75000"/>
                  </a:schemeClr>
                </a:solidFill>
              </a:rPr>
              <a:t>Spain site predictions</a:t>
            </a:r>
            <a:endParaRPr lang="en-GB" sz="3000" b="1">
              <a:solidFill>
                <a:schemeClr val="accent4">
                  <a:lumMod val="75000"/>
                </a:schemeClr>
              </a:solidFill>
            </a:endParaRPr>
          </a:p>
        </p:txBody>
      </p:sp>
    </p:spTree>
    <p:extLst>
      <p:ext uri="{BB962C8B-B14F-4D97-AF65-F5344CB8AC3E}">
        <p14:creationId xmlns:p14="http://schemas.microsoft.com/office/powerpoint/2010/main" val="12533187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365125"/>
            <a:ext cx="10515600" cy="987425"/>
          </a:xfrm>
        </p:spPr>
        <p:txBody>
          <a:bodyPr>
            <a:normAutofit fontScale="90000"/>
          </a:bodyPr>
          <a:lstStyle/>
          <a:p>
            <a:pPr algn="ctr"/>
            <a:r>
              <a:rPr lang="en-US" dirty="0"/>
              <a:t>Executive functions and </a:t>
            </a:r>
            <a:r>
              <a:rPr lang="en-GB" sz="4400" dirty="0"/>
              <a:t>morphosyntactic</a:t>
            </a:r>
            <a:r>
              <a:rPr lang="en-US" dirty="0"/>
              <a:t> transfer</a:t>
            </a:r>
            <a:endParaRPr lang="en-GB" dirty="0"/>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838200" y="1533524"/>
            <a:ext cx="10515600" cy="4752975"/>
          </a:xfrm>
        </p:spPr>
        <p:txBody>
          <a:bodyPr>
            <a:noAutofit/>
          </a:bodyPr>
          <a:lstStyle/>
          <a:p>
            <a:r>
              <a:rPr lang="en-US" sz="2100"/>
              <a:t>Hypothesis 1: greater executive functions (overall, incl. </a:t>
            </a:r>
            <a:r>
              <a:rPr lang="en-US" sz="2100" err="1"/>
              <a:t>rs</a:t>
            </a:r>
            <a:r>
              <a:rPr lang="en-US" sz="2100"/>
              <a:t>-EEG) </a:t>
            </a:r>
            <a:r>
              <a:rPr lang="en-US" sz="2100">
                <a:sym typeface="Wingdings" panose="05000000000000000000" pitchFamily="2" charset="2"/>
              </a:rPr>
              <a:t> greater precursors of transfer (N2, P3)</a:t>
            </a:r>
            <a:endParaRPr lang="en-US" sz="2100"/>
          </a:p>
          <a:p>
            <a:endParaRPr lang="en-US" sz="2100"/>
          </a:p>
          <a:p>
            <a:r>
              <a:rPr lang="en-US" sz="2100"/>
              <a:t>Hypothesis 2: greater executive functions (overall , incl. </a:t>
            </a:r>
            <a:r>
              <a:rPr lang="en-US" sz="2100" err="1"/>
              <a:t>rs</a:t>
            </a:r>
            <a:r>
              <a:rPr lang="en-US" sz="2100"/>
              <a:t>-EEG) </a:t>
            </a:r>
            <a:r>
              <a:rPr lang="en-US" sz="2100">
                <a:sym typeface="Wingdings" panose="05000000000000000000" pitchFamily="2" charset="2"/>
              </a:rPr>
              <a:t> greater signatures of transfer (P600)</a:t>
            </a:r>
            <a:endParaRPr lang="en-US" sz="2100"/>
          </a:p>
          <a:p>
            <a:endParaRPr lang="en-US" sz="2100"/>
          </a:p>
          <a:p>
            <a:endParaRPr lang="en-GB" sz="2100"/>
          </a:p>
        </p:txBody>
      </p:sp>
    </p:spTree>
    <p:extLst>
      <p:ext uri="{BB962C8B-B14F-4D97-AF65-F5344CB8AC3E}">
        <p14:creationId xmlns:p14="http://schemas.microsoft.com/office/powerpoint/2010/main" val="3211009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719C1-457C-CCBE-2FB1-26572DB2BE73}"/>
              </a:ext>
            </a:extLst>
          </p:cNvPr>
          <p:cNvSpPr>
            <a:spLocks noGrp="1"/>
          </p:cNvSpPr>
          <p:nvPr>
            <p:ph type="title"/>
          </p:nvPr>
        </p:nvSpPr>
        <p:spPr/>
        <p:txBody>
          <a:bodyPr/>
          <a:lstStyle/>
          <a:p>
            <a:pPr algn="ctr"/>
            <a:r>
              <a:rPr lang="en-US"/>
              <a:t>Morphosyntactic transfer in L3 acquisition</a:t>
            </a:r>
            <a:endParaRPr lang="en-GB"/>
          </a:p>
        </p:txBody>
      </p:sp>
      <p:sp>
        <p:nvSpPr>
          <p:cNvPr id="3" name="Content Placeholder 2">
            <a:extLst>
              <a:ext uri="{FF2B5EF4-FFF2-40B4-BE49-F238E27FC236}">
                <a16:creationId xmlns:a16="http://schemas.microsoft.com/office/drawing/2014/main" id="{9035B4B9-8102-5C69-1EA7-18E04B24A86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5386599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56D48-8A53-8AAB-90B9-949E84CE2AF0}"/>
              </a:ext>
            </a:extLst>
          </p:cNvPr>
          <p:cNvSpPr>
            <a:spLocks noGrp="1"/>
          </p:cNvSpPr>
          <p:nvPr>
            <p:ph type="title"/>
          </p:nvPr>
        </p:nvSpPr>
        <p:spPr>
          <a:xfrm>
            <a:off x="838200" y="317500"/>
            <a:ext cx="10515600" cy="987425"/>
          </a:xfrm>
        </p:spPr>
        <p:txBody>
          <a:bodyPr>
            <a:normAutofit fontScale="90000"/>
          </a:bodyPr>
          <a:lstStyle/>
          <a:p>
            <a:pPr algn="ctr"/>
            <a:r>
              <a:rPr lang="en-US" dirty="0"/>
              <a:t>Longitudinal effects in </a:t>
            </a:r>
            <a:r>
              <a:rPr lang="en-GB" sz="4400" dirty="0"/>
              <a:t>morphosyntactic</a:t>
            </a:r>
            <a:r>
              <a:rPr lang="en-US" dirty="0"/>
              <a:t> transfer</a:t>
            </a:r>
            <a:endParaRPr lang="en-GB" dirty="0"/>
          </a:p>
        </p:txBody>
      </p:sp>
      <p:sp>
        <p:nvSpPr>
          <p:cNvPr id="3" name="Content Placeholder 2">
            <a:extLst>
              <a:ext uri="{FF2B5EF4-FFF2-40B4-BE49-F238E27FC236}">
                <a16:creationId xmlns:a16="http://schemas.microsoft.com/office/drawing/2014/main" id="{C42177E8-8018-3082-34F1-C87A5A0869DE}"/>
              </a:ext>
            </a:extLst>
          </p:cNvPr>
          <p:cNvSpPr>
            <a:spLocks noGrp="1"/>
          </p:cNvSpPr>
          <p:nvPr>
            <p:ph idx="1"/>
          </p:nvPr>
        </p:nvSpPr>
        <p:spPr>
          <a:xfrm>
            <a:off x="838200" y="1533524"/>
            <a:ext cx="10515600" cy="4752975"/>
          </a:xfrm>
        </p:spPr>
        <p:txBody>
          <a:bodyPr>
            <a:noAutofit/>
          </a:bodyPr>
          <a:lstStyle/>
          <a:p>
            <a:r>
              <a:rPr lang="en-US" sz="2100"/>
              <a:t>Hypothesis 1: any signatures of transfer (esp. P600) more likely to occur in </a:t>
            </a:r>
            <a:r>
              <a:rPr lang="en-US" sz="2100" b="1"/>
              <a:t>later </a:t>
            </a:r>
            <a:r>
              <a:rPr lang="en-US" sz="2100"/>
              <a:t>sessions.</a:t>
            </a:r>
          </a:p>
          <a:p>
            <a:endParaRPr lang="en-US" sz="2100"/>
          </a:p>
          <a:p>
            <a:r>
              <a:rPr lang="en-US" sz="2100"/>
              <a:t>Hypothesis 2: any signatures of transfer (esp. P600) should </a:t>
            </a:r>
            <a:r>
              <a:rPr lang="en-US" sz="2100" b="1"/>
              <a:t>persist </a:t>
            </a:r>
            <a:r>
              <a:rPr lang="en-US" sz="2100"/>
              <a:t>in subsequent sessions.</a:t>
            </a:r>
          </a:p>
          <a:p>
            <a:endParaRPr lang="en-US" sz="2100"/>
          </a:p>
          <a:p>
            <a:endParaRPr lang="en-GB" sz="2100"/>
          </a:p>
        </p:txBody>
      </p:sp>
    </p:spTree>
    <p:extLst>
      <p:ext uri="{BB962C8B-B14F-4D97-AF65-F5344CB8AC3E}">
        <p14:creationId xmlns:p14="http://schemas.microsoft.com/office/powerpoint/2010/main" val="22350102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CA68-DD64-960C-3644-EEFFD54B6540}"/>
              </a:ext>
            </a:extLst>
          </p:cNvPr>
          <p:cNvSpPr>
            <a:spLocks noGrp="1"/>
          </p:cNvSpPr>
          <p:nvPr>
            <p:ph type="title"/>
          </p:nvPr>
        </p:nvSpPr>
        <p:spPr>
          <a:xfrm>
            <a:off x="838200" y="898525"/>
            <a:ext cx="10515600" cy="1325563"/>
          </a:xfrm>
        </p:spPr>
        <p:txBody>
          <a:bodyPr/>
          <a:lstStyle/>
          <a:p>
            <a:pPr algn="ctr"/>
            <a:r>
              <a:rPr lang="en-US" dirty="0"/>
              <a:t>Thank you</a:t>
            </a:r>
            <a:endParaRPr lang="en-GB" dirty="0"/>
          </a:p>
        </p:txBody>
      </p:sp>
      <p:sp>
        <p:nvSpPr>
          <p:cNvPr id="3" name="Content Placeholder 2">
            <a:extLst>
              <a:ext uri="{FF2B5EF4-FFF2-40B4-BE49-F238E27FC236}">
                <a16:creationId xmlns:a16="http://schemas.microsoft.com/office/drawing/2014/main" id="{7386AD7E-F66A-9856-AB5C-32079759FE21}"/>
              </a:ext>
            </a:extLst>
          </p:cNvPr>
          <p:cNvSpPr>
            <a:spLocks noGrp="1"/>
          </p:cNvSpPr>
          <p:nvPr>
            <p:ph idx="1"/>
          </p:nvPr>
        </p:nvSpPr>
        <p:spPr>
          <a:xfrm>
            <a:off x="838200" y="2559423"/>
            <a:ext cx="10515600" cy="2482477"/>
          </a:xfrm>
        </p:spPr>
        <p:txBody>
          <a:bodyPr/>
          <a:lstStyle/>
          <a:p>
            <a:endParaRPr lang="en-US" dirty="0"/>
          </a:p>
          <a:p>
            <a:pPr marL="0" indent="0" algn="ctr">
              <a:buNone/>
            </a:pPr>
            <a:r>
              <a:rPr lang="en-US" dirty="0"/>
              <a:t>Questions and feedback very welcome.</a:t>
            </a:r>
            <a:endParaRPr lang="en-GB" dirty="0"/>
          </a:p>
        </p:txBody>
      </p:sp>
    </p:spTree>
    <p:extLst>
      <p:ext uri="{BB962C8B-B14F-4D97-AF65-F5344CB8AC3E}">
        <p14:creationId xmlns:p14="http://schemas.microsoft.com/office/powerpoint/2010/main" val="8914928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E8FAC-0956-3531-2DF1-D51493565E34}"/>
              </a:ext>
            </a:extLst>
          </p:cNvPr>
          <p:cNvSpPr>
            <a:spLocks noGrp="1"/>
          </p:cNvSpPr>
          <p:nvPr>
            <p:ph type="title"/>
          </p:nvPr>
        </p:nvSpPr>
        <p:spPr/>
        <p:txBody>
          <a:bodyPr/>
          <a:lstStyle/>
          <a:p>
            <a:r>
              <a:rPr lang="en-US" dirty="0"/>
              <a:t>References (1/5)</a:t>
            </a:r>
            <a:endParaRPr lang="en-GB" dirty="0"/>
          </a:p>
        </p:txBody>
      </p:sp>
      <p:sp>
        <p:nvSpPr>
          <p:cNvPr id="3" name="Content Placeholder 2">
            <a:extLst>
              <a:ext uri="{FF2B5EF4-FFF2-40B4-BE49-F238E27FC236}">
                <a16:creationId xmlns:a16="http://schemas.microsoft.com/office/drawing/2014/main" id="{7B93B78A-BA41-8ED8-98B2-29B4D7FFB4AC}"/>
              </a:ext>
            </a:extLst>
          </p:cNvPr>
          <p:cNvSpPr>
            <a:spLocks noGrp="1"/>
          </p:cNvSpPr>
          <p:nvPr>
            <p:ph idx="1"/>
          </p:nvPr>
        </p:nvSpPr>
        <p:spPr>
          <a:xfrm>
            <a:off x="838200" y="1749425"/>
            <a:ext cx="10515600" cy="4351338"/>
          </a:xfrm>
        </p:spPr>
        <p:txBody>
          <a:bodyPr>
            <a:normAutofit/>
          </a:bodyPr>
          <a:lstStyle/>
          <a:p>
            <a:pPr marL="355600" indent="-355600">
              <a:buNone/>
            </a:pPr>
            <a:r>
              <a:rPr lang="en-GB" sz="1600" dirty="0" err="1"/>
              <a:t>Alday</a:t>
            </a:r>
            <a:r>
              <a:rPr lang="en-GB" sz="1600" dirty="0"/>
              <a:t>, P. M. (2019). How much baseline correction do we need in ERP research? Extended GLM model can replace baseline correction while lifting its limits. </a:t>
            </a:r>
            <a:r>
              <a:rPr lang="en-GB" sz="1600" i="1" dirty="0"/>
              <a:t>Psychophysiology</a:t>
            </a:r>
            <a:r>
              <a:rPr lang="en-GB" sz="1600" dirty="0"/>
              <a:t>, </a:t>
            </a:r>
            <a:r>
              <a:rPr lang="en-GB" sz="1600" i="1" dirty="0"/>
              <a:t>56</a:t>
            </a:r>
            <a:r>
              <a:rPr lang="en-GB" sz="1600" dirty="0"/>
              <a:t>(12), e13451. </a:t>
            </a:r>
            <a:r>
              <a:rPr lang="en-GB" sz="1600" dirty="0">
                <a:hlinkClick r:id="rId2">
                  <a:extLst>
                    <a:ext uri="{A12FA001-AC4F-418D-AE19-62706E023703}">
                      <ahyp:hlinkClr xmlns:ahyp="http://schemas.microsoft.com/office/drawing/2018/hyperlinkcolor" val="tx"/>
                    </a:ext>
                  </a:extLst>
                </a:hlinkClick>
              </a:rPr>
              <a:t>https://doi.org/10.1111/psyp.13451</a:t>
            </a:r>
            <a:endParaRPr lang="en-GB" sz="1600" dirty="0"/>
          </a:p>
          <a:p>
            <a:pPr marL="355600" indent="-355600">
              <a:buNone/>
            </a:pPr>
            <a:r>
              <a:rPr lang="en-GB" sz="1600" dirty="0" err="1"/>
              <a:t>Bardel</a:t>
            </a:r>
            <a:r>
              <a:rPr lang="en-GB" sz="1600" dirty="0"/>
              <a:t>, C., &amp; Falk, Y. (2012). The L2 status factor and the declarative/procedural distinction. In J. </a:t>
            </a:r>
            <a:r>
              <a:rPr lang="en-GB" sz="1600" dirty="0" err="1"/>
              <a:t>Cabrelli</a:t>
            </a:r>
            <a:r>
              <a:rPr lang="en-GB" sz="1600" dirty="0"/>
              <a:t>, S. Flynn, &amp; J. Rothman (Eds.), </a:t>
            </a:r>
            <a:r>
              <a:rPr lang="en-GB" sz="1600" i="1" dirty="0"/>
              <a:t>Third Language Acquisition in Adulthood</a:t>
            </a:r>
            <a:r>
              <a:rPr lang="en-GB" sz="1600" dirty="0"/>
              <a:t> (pp. 61–78). John </a:t>
            </a:r>
            <a:r>
              <a:rPr lang="en-GB" sz="1600" dirty="0" err="1"/>
              <a:t>Benjamins</a:t>
            </a:r>
            <a:r>
              <a:rPr lang="en-GB" sz="1600" dirty="0"/>
              <a:t> Publishing Company. </a:t>
            </a:r>
            <a:r>
              <a:rPr lang="en-GB" sz="1600" dirty="0">
                <a:hlinkClick r:id="rId3">
                  <a:extLst>
                    <a:ext uri="{A12FA001-AC4F-418D-AE19-62706E023703}">
                      <ahyp:hlinkClr xmlns:ahyp="http://schemas.microsoft.com/office/drawing/2018/hyperlinkcolor" val="tx"/>
                    </a:ext>
                  </a:extLst>
                </a:hlinkClick>
              </a:rPr>
              <a:t>https://doi.org/10.1075/sibil.46.06bar</a:t>
            </a:r>
            <a:endParaRPr lang="en-GB" sz="1600" dirty="0"/>
          </a:p>
          <a:p>
            <a:pPr marL="355600" indent="-355600">
              <a:buNone/>
            </a:pPr>
            <a:r>
              <a:rPr lang="en-GB" sz="1600" dirty="0" err="1"/>
              <a:t>Desbordes</a:t>
            </a:r>
            <a:r>
              <a:rPr lang="en-GB" sz="1600" dirty="0"/>
              <a:t>, T., </a:t>
            </a:r>
            <a:r>
              <a:rPr lang="en-GB" sz="1600" dirty="0" err="1"/>
              <a:t>Lakretz</a:t>
            </a:r>
            <a:r>
              <a:rPr lang="en-GB" sz="1600" dirty="0"/>
              <a:t>, Y., </a:t>
            </a:r>
            <a:r>
              <a:rPr lang="en-GB" sz="1600" dirty="0" err="1"/>
              <a:t>Chanoine</a:t>
            </a:r>
            <a:r>
              <a:rPr lang="en-GB" sz="1600" dirty="0"/>
              <a:t>, V., </a:t>
            </a:r>
            <a:r>
              <a:rPr lang="en-GB" sz="1600" dirty="0" err="1"/>
              <a:t>Oquab</a:t>
            </a:r>
            <a:r>
              <a:rPr lang="en-GB" sz="1600" dirty="0"/>
              <a:t>, M., </a:t>
            </a:r>
            <a:r>
              <a:rPr lang="en-GB" sz="1600" dirty="0" err="1"/>
              <a:t>Badier</a:t>
            </a:r>
            <a:r>
              <a:rPr lang="en-GB" sz="1600" dirty="0"/>
              <a:t>, J.-M., </a:t>
            </a:r>
            <a:r>
              <a:rPr lang="en-GB" sz="1600" dirty="0" err="1"/>
              <a:t>Trébuchon</a:t>
            </a:r>
            <a:r>
              <a:rPr lang="en-GB" sz="1600" dirty="0"/>
              <a:t>, A., Carron, R., </a:t>
            </a:r>
            <a:r>
              <a:rPr lang="en-GB" sz="1600" dirty="0" err="1"/>
              <a:t>Bénar</a:t>
            </a:r>
            <a:r>
              <a:rPr lang="en-GB" sz="1600" dirty="0"/>
              <a:t>, C.-G., </a:t>
            </a:r>
            <a:r>
              <a:rPr lang="en-GB" sz="1600" dirty="0" err="1"/>
              <a:t>Dehaene</a:t>
            </a:r>
            <a:r>
              <a:rPr lang="en-GB" sz="1600" dirty="0"/>
              <a:t>, S., &amp; King, J.-R. (2023). Dimensionality and ramping: Signatures of sentence integration in the dynamics of brains and deep language models. </a:t>
            </a:r>
            <a:r>
              <a:rPr lang="en-GB" sz="1600" i="1" dirty="0"/>
              <a:t>Journal of Neuroscience</a:t>
            </a:r>
            <a:r>
              <a:rPr lang="en-GB" sz="1600" dirty="0"/>
              <a:t>, </a:t>
            </a:r>
            <a:r>
              <a:rPr lang="en-GB" sz="1600" i="1" dirty="0"/>
              <a:t>43</a:t>
            </a:r>
            <a:r>
              <a:rPr lang="en-GB" sz="1600" dirty="0"/>
              <a:t>(29), 5350–5364. </a:t>
            </a:r>
            <a:r>
              <a:rPr lang="en-GB" sz="1600" dirty="0">
                <a:hlinkClick r:id="rId4">
                  <a:extLst>
                    <a:ext uri="{A12FA001-AC4F-418D-AE19-62706E023703}">
                      <ahyp:hlinkClr xmlns:ahyp="http://schemas.microsoft.com/office/drawing/2018/hyperlinkcolor" val="tx"/>
                    </a:ext>
                  </a:extLst>
                </a:hlinkClick>
              </a:rPr>
              <a:t>https://doi.org/10.1523/JNEUROSCI.1163-22.2023</a:t>
            </a:r>
            <a:endParaRPr lang="en-GB" sz="1600" dirty="0"/>
          </a:p>
          <a:p>
            <a:pPr marL="355600" indent="-355600">
              <a:buNone/>
            </a:pPr>
            <a:r>
              <a:rPr lang="en-GB" sz="1600" dirty="0"/>
              <a:t>Flynn, S., Foley, C., &amp; </a:t>
            </a:r>
            <a:r>
              <a:rPr lang="en-GB" sz="1600" dirty="0" err="1"/>
              <a:t>Vinnitskaya</a:t>
            </a:r>
            <a:r>
              <a:rPr lang="en-GB" sz="1600" dirty="0"/>
              <a:t>, I. (2004). The cumulative-enhancement model for language acquisition: Comparing adults’ and children’s patterns of development in first, second and third language acquisition of relative clauses. </a:t>
            </a:r>
            <a:r>
              <a:rPr lang="en-GB" sz="1600" i="1" dirty="0"/>
              <a:t>International Journal of Multilingualism</a:t>
            </a:r>
            <a:r>
              <a:rPr lang="en-GB" sz="1600" dirty="0"/>
              <a:t>, </a:t>
            </a:r>
            <a:r>
              <a:rPr lang="en-GB" sz="1600" i="1" dirty="0"/>
              <a:t>1</a:t>
            </a:r>
            <a:r>
              <a:rPr lang="en-GB" sz="1600" dirty="0"/>
              <a:t>(1), 3–16. </a:t>
            </a:r>
            <a:r>
              <a:rPr lang="en-GB" sz="1600" dirty="0">
                <a:hlinkClick r:id="rId5">
                  <a:extLst>
                    <a:ext uri="{A12FA001-AC4F-418D-AE19-62706E023703}">
                      <ahyp:hlinkClr xmlns:ahyp="http://schemas.microsoft.com/office/drawing/2018/hyperlinkcolor" val="tx"/>
                    </a:ext>
                  </a:extLst>
                </a:hlinkClick>
              </a:rPr>
              <a:t>https://doi.org/10.1080/14790710408668175</a:t>
            </a:r>
            <a:endParaRPr lang="en-GB" sz="1600" dirty="0"/>
          </a:p>
          <a:p>
            <a:pPr marL="355600" indent="-355600">
              <a:buNone/>
            </a:pPr>
            <a:r>
              <a:rPr lang="en-GB" sz="1600" dirty="0" err="1"/>
              <a:t>Friederici</a:t>
            </a:r>
            <a:r>
              <a:rPr lang="en-GB" sz="1600" dirty="0"/>
              <a:t>, A. D., Steinhauer, K., &amp; Pfeifer, E. (2002). Brain signatures of artificial language processing: Evidence challenging the critical period hypothesis. </a:t>
            </a:r>
            <a:r>
              <a:rPr lang="en-GB" sz="1600" i="1" dirty="0"/>
              <a:t>Proceedings of the National Academy of Sciences</a:t>
            </a:r>
            <a:r>
              <a:rPr lang="en-GB" sz="1600" dirty="0"/>
              <a:t>, </a:t>
            </a:r>
            <a:r>
              <a:rPr lang="en-GB" sz="1600" i="1" dirty="0"/>
              <a:t>99</a:t>
            </a:r>
            <a:r>
              <a:rPr lang="en-GB" sz="1600" dirty="0"/>
              <a:t>(1), 529–534. </a:t>
            </a:r>
            <a:r>
              <a:rPr lang="en-GB" sz="1600" dirty="0">
                <a:hlinkClick r:id="rId6">
                  <a:extLst>
                    <a:ext uri="{A12FA001-AC4F-418D-AE19-62706E023703}">
                      <ahyp:hlinkClr xmlns:ahyp="http://schemas.microsoft.com/office/drawing/2018/hyperlinkcolor" val="tx"/>
                    </a:ext>
                  </a:extLst>
                </a:hlinkClick>
              </a:rPr>
              <a:t>https://doi.org/10.1073/pnas.012611199</a:t>
            </a:r>
            <a:endParaRPr lang="en-GB" sz="1600" dirty="0"/>
          </a:p>
          <a:p>
            <a:pPr marL="355600" indent="-355600">
              <a:buNone/>
            </a:pPr>
            <a:r>
              <a:rPr lang="en-GB" sz="1600" dirty="0" err="1"/>
              <a:t>Fuhs</a:t>
            </a:r>
            <a:r>
              <a:rPr lang="en-GB" sz="1600" dirty="0"/>
              <a:t>, M. W., Nesbitt, K. T., Farran, D. C., &amp; Dong, N. (2014). Longitudinal associations between executive functioning and academic skills across content areas. </a:t>
            </a:r>
            <a:r>
              <a:rPr lang="en-GB" sz="1600" i="1" dirty="0"/>
              <a:t>Developmental Psychology</a:t>
            </a:r>
            <a:r>
              <a:rPr lang="en-GB" sz="1600" dirty="0"/>
              <a:t>, </a:t>
            </a:r>
            <a:r>
              <a:rPr lang="en-GB" sz="1600" i="1" dirty="0"/>
              <a:t>50</a:t>
            </a:r>
            <a:r>
              <a:rPr lang="en-GB" sz="1600" dirty="0"/>
              <a:t>(6), 1698–1709. </a:t>
            </a:r>
            <a:r>
              <a:rPr lang="en-GB" sz="1600" dirty="0">
                <a:hlinkClick r:id="rId7">
                  <a:extLst>
                    <a:ext uri="{A12FA001-AC4F-418D-AE19-62706E023703}">
                      <ahyp:hlinkClr xmlns:ahyp="http://schemas.microsoft.com/office/drawing/2018/hyperlinkcolor" val="tx"/>
                    </a:ext>
                  </a:extLst>
                </a:hlinkClick>
              </a:rPr>
              <a:t>https://doi.org/10.1037/a0036633</a:t>
            </a:r>
            <a:endParaRPr lang="en-GB" sz="1600" dirty="0"/>
          </a:p>
        </p:txBody>
      </p:sp>
    </p:spTree>
    <p:extLst>
      <p:ext uri="{BB962C8B-B14F-4D97-AF65-F5344CB8AC3E}">
        <p14:creationId xmlns:p14="http://schemas.microsoft.com/office/powerpoint/2010/main" val="15991924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2348-56D3-0459-1DD1-AE9E1B510A15}"/>
              </a:ext>
            </a:extLst>
          </p:cNvPr>
          <p:cNvSpPr>
            <a:spLocks noGrp="1"/>
          </p:cNvSpPr>
          <p:nvPr>
            <p:ph type="title"/>
          </p:nvPr>
        </p:nvSpPr>
        <p:spPr>
          <a:xfrm>
            <a:off x="838200" y="355600"/>
            <a:ext cx="10515600" cy="1325563"/>
          </a:xfrm>
        </p:spPr>
        <p:txBody>
          <a:bodyPr/>
          <a:lstStyle/>
          <a:p>
            <a:r>
              <a:rPr lang="en-US" dirty="0"/>
              <a:t>References (2/5)</a:t>
            </a:r>
            <a:endParaRPr lang="en-GB" dirty="0"/>
          </a:p>
        </p:txBody>
      </p:sp>
      <p:sp>
        <p:nvSpPr>
          <p:cNvPr id="3" name="Content Placeholder 2">
            <a:extLst>
              <a:ext uri="{FF2B5EF4-FFF2-40B4-BE49-F238E27FC236}">
                <a16:creationId xmlns:a16="http://schemas.microsoft.com/office/drawing/2014/main" id="{81A38FAE-EC7F-BBAA-303B-A482285C4145}"/>
              </a:ext>
            </a:extLst>
          </p:cNvPr>
          <p:cNvSpPr>
            <a:spLocks noGrp="1"/>
          </p:cNvSpPr>
          <p:nvPr>
            <p:ph idx="1"/>
          </p:nvPr>
        </p:nvSpPr>
        <p:spPr>
          <a:xfrm>
            <a:off x="838200" y="1739900"/>
            <a:ext cx="10515600" cy="4351338"/>
          </a:xfrm>
        </p:spPr>
        <p:txBody>
          <a:bodyPr>
            <a:noAutofit/>
          </a:bodyPr>
          <a:lstStyle/>
          <a:p>
            <a:pPr marL="355600" indent="-355600">
              <a:buNone/>
            </a:pPr>
            <a:r>
              <a:rPr lang="en-GB" sz="1600" dirty="0"/>
              <a:t>González Alonso, J., Bernabeu, P., Silva, G., DeLuca, V., Poch, C., Ivanova, I., &amp; Rothman, J. (2025). Starting from the very beginning: </a:t>
            </a:r>
            <a:r>
              <a:rPr lang="en-GB" sz="1600" dirty="0" err="1"/>
              <a:t>Unraveling</a:t>
            </a:r>
            <a:r>
              <a:rPr lang="en-GB" sz="1600" dirty="0"/>
              <a:t> Third Language (L3) Development with Longitudinal Data from Artificial Language Learning and EEG. </a:t>
            </a:r>
            <a:r>
              <a:rPr lang="en-GB" sz="1600" i="1" dirty="0"/>
              <a:t>International Journal of Multilingualism</a:t>
            </a:r>
            <a:r>
              <a:rPr lang="en-GB" sz="1600" dirty="0"/>
              <a:t>, </a:t>
            </a:r>
            <a:r>
              <a:rPr lang="en-GB" sz="1600" i="1" dirty="0"/>
              <a:t>22</a:t>
            </a:r>
            <a:r>
              <a:rPr lang="en-GB" sz="1600" dirty="0"/>
              <a:t>(1), 119–142. </a:t>
            </a:r>
            <a:r>
              <a:rPr lang="en-GB" sz="1600" dirty="0">
                <a:hlinkClick r:id="rId2">
                  <a:extLst>
                    <a:ext uri="{A12FA001-AC4F-418D-AE19-62706E023703}">
                      <ahyp:hlinkClr xmlns:ahyp="http://schemas.microsoft.com/office/drawing/2018/hyperlinkcolor" val="tx"/>
                    </a:ext>
                  </a:extLst>
                </a:hlinkClick>
              </a:rPr>
              <a:t>https://doi.org/10.1080/14790718.2024.2415993</a:t>
            </a:r>
            <a:endParaRPr lang="en-GB" sz="1600" dirty="0"/>
          </a:p>
          <a:p>
            <a:pPr marL="355600" indent="-355600">
              <a:buNone/>
            </a:pPr>
            <a:r>
              <a:rPr lang="en-GB" sz="1600" dirty="0"/>
              <a:t>Grossmann, J. A., Aschenbrenner, S., Teichmann, B., &amp; Meyer, P. (2023). Foreign language learning can improve response inhibition in individuals with lower baseline cognition: Results from a randomized controlled superiority trial. </a:t>
            </a:r>
            <a:r>
              <a:rPr lang="en-GB" sz="1600" i="1" dirty="0"/>
              <a:t>Frontiers in Aging Neuroscience</a:t>
            </a:r>
            <a:r>
              <a:rPr lang="en-GB" sz="1600" dirty="0"/>
              <a:t>, </a:t>
            </a:r>
            <a:r>
              <a:rPr lang="en-GB" sz="1600" i="1" dirty="0"/>
              <a:t>15</a:t>
            </a:r>
            <a:r>
              <a:rPr lang="en-GB" sz="1600" dirty="0"/>
              <a:t>. </a:t>
            </a:r>
            <a:r>
              <a:rPr lang="en-GB" sz="1600" dirty="0">
                <a:hlinkClick r:id="rId3">
                  <a:extLst>
                    <a:ext uri="{A12FA001-AC4F-418D-AE19-62706E023703}">
                      <ahyp:hlinkClr xmlns:ahyp="http://schemas.microsoft.com/office/drawing/2018/hyperlinkcolor" val="tx"/>
                    </a:ext>
                  </a:extLst>
                </a:hlinkClick>
              </a:rPr>
              <a:t>https://doi.org/10.3389/fnagi.2023.1123185</a:t>
            </a:r>
            <a:endParaRPr lang="en-GB" sz="1600" dirty="0"/>
          </a:p>
          <a:p>
            <a:pPr marL="355600" indent="-355600">
              <a:buNone/>
            </a:pPr>
            <a:r>
              <a:rPr lang="en-GB" sz="1600" dirty="0"/>
              <a:t>Hudson Kam, C. L., &amp; Newport, E. L. (2005). Regularizing unpredictable variation: The roles of adult and child learners in language formation and change. </a:t>
            </a:r>
            <a:r>
              <a:rPr lang="en-GB" sz="1600" i="1" dirty="0"/>
              <a:t>Language Learning and Development</a:t>
            </a:r>
            <a:r>
              <a:rPr lang="en-GB" sz="1600" dirty="0"/>
              <a:t>, </a:t>
            </a:r>
            <a:r>
              <a:rPr lang="en-GB" sz="1600" i="1" dirty="0"/>
              <a:t>1</a:t>
            </a:r>
            <a:r>
              <a:rPr lang="en-GB" sz="1600" dirty="0"/>
              <a:t>(2), 151–195. </a:t>
            </a:r>
            <a:r>
              <a:rPr lang="en-GB" sz="1600" dirty="0">
                <a:hlinkClick r:id="rId4">
                  <a:extLst>
                    <a:ext uri="{A12FA001-AC4F-418D-AE19-62706E023703}">
                      <ahyp:hlinkClr xmlns:ahyp="http://schemas.microsoft.com/office/drawing/2018/hyperlinkcolor" val="tx"/>
                    </a:ext>
                  </a:extLst>
                </a:hlinkClick>
              </a:rPr>
              <a:t>https://doi.org/10.1080/15475441.2005.9684215</a:t>
            </a:r>
            <a:endParaRPr lang="en-GB" sz="1600" dirty="0"/>
          </a:p>
          <a:p>
            <a:pPr marL="355600" indent="-355600">
              <a:buNone/>
            </a:pPr>
            <a:r>
              <a:rPr lang="en-GB" sz="1600" dirty="0"/>
              <a:t>Just, M. A., &amp; Carpenter, P. A. (1980). A theory of reading: From eye fixations to comprehension. </a:t>
            </a:r>
            <a:r>
              <a:rPr lang="en-GB" sz="1600" i="1" dirty="0"/>
              <a:t>Psychological Review</a:t>
            </a:r>
            <a:r>
              <a:rPr lang="en-GB" sz="1600" dirty="0"/>
              <a:t>, </a:t>
            </a:r>
            <a:r>
              <a:rPr lang="en-GB" sz="1600" i="1" dirty="0"/>
              <a:t>87</a:t>
            </a:r>
            <a:r>
              <a:rPr lang="en-GB" sz="1600" dirty="0"/>
              <a:t>(4), 329–354. </a:t>
            </a:r>
            <a:r>
              <a:rPr lang="en-GB" sz="1600" dirty="0">
                <a:hlinkClick r:id="rId5">
                  <a:extLst>
                    <a:ext uri="{A12FA001-AC4F-418D-AE19-62706E023703}">
                      <ahyp:hlinkClr xmlns:ahyp="http://schemas.microsoft.com/office/drawing/2018/hyperlinkcolor" val="tx"/>
                    </a:ext>
                  </a:extLst>
                </a:hlinkClick>
              </a:rPr>
              <a:t>https://doi.org/10.1037/0033-295X.87.4.329</a:t>
            </a:r>
            <a:endParaRPr lang="en-GB" sz="1600" dirty="0"/>
          </a:p>
          <a:p>
            <a:pPr marL="355600" indent="-355600">
              <a:buNone/>
            </a:pPr>
            <a:r>
              <a:rPr lang="en-GB" sz="1600" dirty="0" err="1"/>
              <a:t>Kliesch</a:t>
            </a:r>
            <a:r>
              <a:rPr lang="en-GB" sz="1600" dirty="0"/>
              <a:t>, M., </a:t>
            </a:r>
            <a:r>
              <a:rPr lang="en-GB" sz="1600" dirty="0" err="1"/>
              <a:t>Pfenninger</a:t>
            </a:r>
            <a:r>
              <a:rPr lang="en-GB" sz="1600" dirty="0"/>
              <a:t>, S. E., </a:t>
            </a:r>
            <a:r>
              <a:rPr lang="en-GB" sz="1600" dirty="0" err="1"/>
              <a:t>Wieling</a:t>
            </a:r>
            <a:r>
              <a:rPr lang="en-GB" sz="1600" dirty="0"/>
              <a:t>, M., Stark, E., &amp; Meyer, M. (2022). Cognitive benefits of learning additional languages in old adulthood? Insights from an intensive longitudinal intervention study. </a:t>
            </a:r>
            <a:r>
              <a:rPr lang="en-GB" sz="1600" i="1" dirty="0"/>
              <a:t>Applied Linguistics</a:t>
            </a:r>
            <a:r>
              <a:rPr lang="en-GB" sz="1600" dirty="0"/>
              <a:t>, </a:t>
            </a:r>
            <a:r>
              <a:rPr lang="en-GB" sz="1600" i="1" dirty="0"/>
              <a:t>43</a:t>
            </a:r>
            <a:r>
              <a:rPr lang="en-GB" sz="1600" dirty="0"/>
              <a:t>(4), 653–676. </a:t>
            </a:r>
            <a:r>
              <a:rPr lang="en-GB" sz="1600" dirty="0">
                <a:hlinkClick r:id="rId6">
                  <a:extLst>
                    <a:ext uri="{A12FA001-AC4F-418D-AE19-62706E023703}">
                      <ahyp:hlinkClr xmlns:ahyp="http://schemas.microsoft.com/office/drawing/2018/hyperlinkcolor" val="tx"/>
                    </a:ext>
                  </a:extLst>
                </a:hlinkClick>
              </a:rPr>
              <a:t>https://doi.org/10.1093/applin/amab077</a:t>
            </a:r>
            <a:endParaRPr lang="en-GB" sz="1600" dirty="0"/>
          </a:p>
          <a:p>
            <a:pPr marL="355600" indent="-355600">
              <a:buNone/>
            </a:pPr>
            <a:r>
              <a:rPr lang="en-GB" sz="1600" dirty="0"/>
              <a:t>Li, P., Zhang, F., Yu, A., &amp; Zhao, X. (2020). Language History Questionnaire (LHQ3): An enhanced tool for assessing multilingual experience. </a:t>
            </a:r>
            <a:r>
              <a:rPr lang="en-GB" sz="1600" i="1" dirty="0"/>
              <a:t>Bilingualism: Language and Cognition</a:t>
            </a:r>
            <a:r>
              <a:rPr lang="en-GB" sz="1600" dirty="0"/>
              <a:t>, </a:t>
            </a:r>
            <a:r>
              <a:rPr lang="en-GB" sz="1600" i="1" dirty="0"/>
              <a:t>23</a:t>
            </a:r>
            <a:r>
              <a:rPr lang="en-GB" sz="1600" dirty="0"/>
              <a:t>(5), 938–944. </a:t>
            </a:r>
            <a:r>
              <a:rPr lang="en-GB" sz="1600" dirty="0">
                <a:hlinkClick r:id="rId7">
                  <a:extLst>
                    <a:ext uri="{A12FA001-AC4F-418D-AE19-62706E023703}">
                      <ahyp:hlinkClr xmlns:ahyp="http://schemas.microsoft.com/office/drawing/2018/hyperlinkcolor" val="tx"/>
                    </a:ext>
                  </a:extLst>
                </a:hlinkClick>
              </a:rPr>
              <a:t>https://doi.org/10.1017/S1366728918001153</a:t>
            </a:r>
            <a:endParaRPr lang="en-GB" sz="1600" dirty="0"/>
          </a:p>
        </p:txBody>
      </p:sp>
    </p:spTree>
    <p:extLst>
      <p:ext uri="{BB962C8B-B14F-4D97-AF65-F5344CB8AC3E}">
        <p14:creationId xmlns:p14="http://schemas.microsoft.com/office/powerpoint/2010/main" val="37366443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2661C-3573-B7FA-92C6-5B0B0F3A125B}"/>
              </a:ext>
            </a:extLst>
          </p:cNvPr>
          <p:cNvSpPr>
            <a:spLocks noGrp="1"/>
          </p:cNvSpPr>
          <p:nvPr>
            <p:ph type="title"/>
          </p:nvPr>
        </p:nvSpPr>
        <p:spPr>
          <a:xfrm>
            <a:off x="838200" y="355600"/>
            <a:ext cx="10515600" cy="1325563"/>
          </a:xfrm>
        </p:spPr>
        <p:txBody>
          <a:bodyPr/>
          <a:lstStyle/>
          <a:p>
            <a:r>
              <a:rPr lang="en-US" dirty="0"/>
              <a:t>References (3/5)</a:t>
            </a:r>
            <a:endParaRPr lang="en-GB" dirty="0"/>
          </a:p>
        </p:txBody>
      </p:sp>
      <p:sp>
        <p:nvSpPr>
          <p:cNvPr id="3" name="Content Placeholder 2">
            <a:extLst>
              <a:ext uri="{FF2B5EF4-FFF2-40B4-BE49-F238E27FC236}">
                <a16:creationId xmlns:a16="http://schemas.microsoft.com/office/drawing/2014/main" id="{EFDA580A-0F80-2B46-73A9-B706F2FEB88C}"/>
              </a:ext>
            </a:extLst>
          </p:cNvPr>
          <p:cNvSpPr>
            <a:spLocks noGrp="1"/>
          </p:cNvSpPr>
          <p:nvPr>
            <p:ph idx="1"/>
          </p:nvPr>
        </p:nvSpPr>
        <p:spPr>
          <a:xfrm>
            <a:off x="838200" y="1739900"/>
            <a:ext cx="10515600" cy="4351338"/>
          </a:xfrm>
        </p:spPr>
        <p:txBody>
          <a:bodyPr>
            <a:noAutofit/>
          </a:bodyPr>
          <a:lstStyle/>
          <a:p>
            <a:pPr marL="355600" indent="-355600">
              <a:buNone/>
            </a:pPr>
            <a:r>
              <a:rPr lang="en-GB" sz="1600" dirty="0"/>
              <a:t>Meltzer, J. A., </a:t>
            </a:r>
            <a:r>
              <a:rPr lang="en-GB" sz="1600" dirty="0" err="1"/>
              <a:t>Kates</a:t>
            </a:r>
            <a:r>
              <a:rPr lang="en-GB" sz="1600" dirty="0"/>
              <a:t> Rose, M., Le, A. Y., Spencer, K. A., Goldstein, L., </a:t>
            </a:r>
            <a:r>
              <a:rPr lang="en-GB" sz="1600" dirty="0" err="1"/>
              <a:t>Gubanova</a:t>
            </a:r>
            <a:r>
              <a:rPr lang="en-GB" sz="1600" dirty="0"/>
              <a:t>, A., Lai, A. C., </a:t>
            </a:r>
            <a:r>
              <a:rPr lang="en-GB" sz="1600" dirty="0" err="1"/>
              <a:t>Yossofzai</a:t>
            </a:r>
            <a:r>
              <a:rPr lang="en-GB" sz="1600" dirty="0"/>
              <a:t>, M., Armstrong, S. E. M., &amp; Bialystok, E. (2023). Improvement in executive function for older adults through smartphone apps: A randomized clinical trial comparing language learning and brain training. </a:t>
            </a:r>
            <a:r>
              <a:rPr lang="en-GB" sz="1600" i="1" dirty="0"/>
              <a:t>Aging, Neuropsychology, and Cognition</a:t>
            </a:r>
            <a:r>
              <a:rPr lang="en-GB" sz="1600" dirty="0"/>
              <a:t>, </a:t>
            </a:r>
            <a:r>
              <a:rPr lang="en-GB" sz="1600" i="1" dirty="0"/>
              <a:t>30</a:t>
            </a:r>
            <a:r>
              <a:rPr lang="en-GB" sz="1600" dirty="0"/>
              <a:t>(2), 150–171. </a:t>
            </a:r>
            <a:r>
              <a:rPr lang="en-GB" sz="1600" dirty="0">
                <a:hlinkClick r:id="rId2">
                  <a:extLst>
                    <a:ext uri="{A12FA001-AC4F-418D-AE19-62706E023703}">
                      <ahyp:hlinkClr xmlns:ahyp="http://schemas.microsoft.com/office/drawing/2018/hyperlinkcolor" val="tx"/>
                    </a:ext>
                  </a:extLst>
                </a:hlinkClick>
              </a:rPr>
              <a:t>https://doi.org/10.1080/13825585.2021.1991262</a:t>
            </a:r>
            <a:endParaRPr lang="en-GB" sz="1600" dirty="0"/>
          </a:p>
          <a:p>
            <a:pPr marL="355600" indent="-355600">
              <a:buNone/>
            </a:pPr>
            <a:r>
              <a:rPr lang="en-GB" sz="1600" dirty="0"/>
              <a:t>Meister, C., Pimentel, T., Clark, T., Cotterell, R., &amp; Levy, R. (2022). </a:t>
            </a:r>
            <a:r>
              <a:rPr lang="en-GB" sz="1600" dirty="0" err="1"/>
              <a:t>Analyzing</a:t>
            </a:r>
            <a:r>
              <a:rPr lang="en-GB" sz="1600" dirty="0"/>
              <a:t> wrap-up effects through an information-theoretic lens. In S. Muresan, P. </a:t>
            </a:r>
            <a:r>
              <a:rPr lang="en-GB" sz="1600" dirty="0" err="1"/>
              <a:t>Nakov</a:t>
            </a:r>
            <a:r>
              <a:rPr lang="en-GB" sz="1600" dirty="0"/>
              <a:t>, &amp; A. Villavicencio (Eds.), </a:t>
            </a:r>
            <a:r>
              <a:rPr lang="en-GB" sz="1600" i="1" dirty="0"/>
              <a:t>Proceedings of the 60th Annual Meeting of the Association for Computational Linguistics (Volume 2: Short Papers)</a:t>
            </a:r>
            <a:r>
              <a:rPr lang="en-GB" sz="1600" dirty="0"/>
              <a:t> (pp. 20–28). Association for Computational Linguistics. </a:t>
            </a:r>
            <a:r>
              <a:rPr lang="en-GB" sz="1600" dirty="0">
                <a:hlinkClick r:id="rId3">
                  <a:extLst>
                    <a:ext uri="{A12FA001-AC4F-418D-AE19-62706E023703}">
                      <ahyp:hlinkClr xmlns:ahyp="http://schemas.microsoft.com/office/drawing/2018/hyperlinkcolor" val="tx"/>
                    </a:ext>
                  </a:extLst>
                </a:hlinkClick>
              </a:rPr>
              <a:t>https://doi.org/10.18653/v1/2022.acl-short.3</a:t>
            </a:r>
            <a:endParaRPr lang="en-GB" sz="1600" dirty="0"/>
          </a:p>
          <a:p>
            <a:pPr marL="355600" indent="-355600">
              <a:buNone/>
            </a:pPr>
            <a:r>
              <a:rPr lang="en-GB" sz="1600" dirty="0"/>
              <a:t>Monaghan, P., Donnelly, S., Alcock, K., Bidgood, A., Cain, K., Durrant, S., Frost, R. L. A., Jago, L. S., Peter, M. S., Pine, J. M., Turnbull, H., &amp; Rowland, C. F. (2023). Learning to generalise but not segment an artificial language at 17 months predicts children’s language skills 3 years later. </a:t>
            </a:r>
            <a:r>
              <a:rPr lang="en-GB" sz="1600" i="1" dirty="0"/>
              <a:t>Cognitive Psychology</a:t>
            </a:r>
            <a:r>
              <a:rPr lang="en-GB" sz="1600" dirty="0"/>
              <a:t>, </a:t>
            </a:r>
            <a:r>
              <a:rPr lang="en-GB" sz="1600" i="1" dirty="0"/>
              <a:t>147</a:t>
            </a:r>
            <a:r>
              <a:rPr lang="en-GB" sz="1600" dirty="0"/>
              <a:t>, 101607. </a:t>
            </a:r>
            <a:r>
              <a:rPr lang="en-GB" sz="1600" dirty="0">
                <a:hlinkClick r:id="rId4">
                  <a:extLst>
                    <a:ext uri="{A12FA001-AC4F-418D-AE19-62706E023703}">
                      <ahyp:hlinkClr xmlns:ahyp="http://schemas.microsoft.com/office/drawing/2018/hyperlinkcolor" val="tx"/>
                    </a:ext>
                  </a:extLst>
                </a:hlinkClick>
              </a:rPr>
              <a:t>https://doi.org/10.1016/j.cogpsych.2023.101607</a:t>
            </a:r>
            <a:endParaRPr lang="en-GB" sz="1600" dirty="0"/>
          </a:p>
          <a:p>
            <a:pPr marL="355600" indent="-355600">
              <a:buNone/>
            </a:pPr>
            <a:r>
              <a:rPr lang="en-GB" sz="1600" dirty="0"/>
              <a:t>Morgan-Short, K., Finger, I., Grey, S., &amp; Ullman, M. T. (2012). Second language processing shows increased native-like neural responses after months of no exposure. </a:t>
            </a:r>
            <a:r>
              <a:rPr lang="en-GB" sz="1600" i="1" dirty="0"/>
              <a:t>PLOS ONE</a:t>
            </a:r>
            <a:r>
              <a:rPr lang="en-GB" sz="1600" dirty="0"/>
              <a:t>, </a:t>
            </a:r>
            <a:r>
              <a:rPr lang="en-GB" sz="1600" i="1" dirty="0"/>
              <a:t>7</a:t>
            </a:r>
            <a:r>
              <a:rPr lang="en-GB" sz="1600" dirty="0"/>
              <a:t>(3), e32974. </a:t>
            </a:r>
            <a:r>
              <a:rPr lang="en-GB" sz="1600" dirty="0">
                <a:hlinkClick r:id="rId5">
                  <a:extLst>
                    <a:ext uri="{A12FA001-AC4F-418D-AE19-62706E023703}">
                      <ahyp:hlinkClr xmlns:ahyp="http://schemas.microsoft.com/office/drawing/2018/hyperlinkcolor" val="tx"/>
                    </a:ext>
                  </a:extLst>
                </a:hlinkClick>
              </a:rPr>
              <a:t>https://doi.org/10.1371/journal.pone.0032974</a:t>
            </a:r>
            <a:endParaRPr lang="en-GB" sz="1600" dirty="0"/>
          </a:p>
          <a:p>
            <a:pPr marL="355600" indent="-355600">
              <a:buNone/>
            </a:pPr>
            <a:r>
              <a:rPr lang="en-GB" sz="1600" dirty="0"/>
              <a:t>Pereira Soares, S. M., </a:t>
            </a:r>
            <a:r>
              <a:rPr lang="en-GB" sz="1600" dirty="0" err="1"/>
              <a:t>Kupisch</a:t>
            </a:r>
            <a:r>
              <a:rPr lang="en-GB" sz="1600" dirty="0"/>
              <a:t>, T., &amp; Rothman, J. (2022). Testing potential transfer effects in heritage and adult L2 bilinguals acquiring a mini grammar as an additional language: An ERP approach. </a:t>
            </a:r>
            <a:r>
              <a:rPr lang="en-GB" sz="1600" i="1" dirty="0"/>
              <a:t>Brain Sciences</a:t>
            </a:r>
            <a:r>
              <a:rPr lang="en-GB" sz="1600" dirty="0"/>
              <a:t>, </a:t>
            </a:r>
            <a:r>
              <a:rPr lang="en-GB" sz="1600" i="1" dirty="0"/>
              <a:t>12</a:t>
            </a:r>
            <a:r>
              <a:rPr lang="en-GB" sz="1600" dirty="0"/>
              <a:t>(5), 669. </a:t>
            </a:r>
            <a:r>
              <a:rPr lang="en-GB" sz="1600" dirty="0">
                <a:hlinkClick r:id="rId6">
                  <a:extLst>
                    <a:ext uri="{A12FA001-AC4F-418D-AE19-62706E023703}">
                      <ahyp:hlinkClr xmlns:ahyp="http://schemas.microsoft.com/office/drawing/2018/hyperlinkcolor" val="tx"/>
                    </a:ext>
                  </a:extLst>
                </a:hlinkClick>
              </a:rPr>
              <a:t>https://doi.org/10.3390/brainsci12050669</a:t>
            </a:r>
            <a:endParaRPr lang="en-GB" sz="1600" dirty="0"/>
          </a:p>
        </p:txBody>
      </p:sp>
    </p:spTree>
    <p:extLst>
      <p:ext uri="{BB962C8B-B14F-4D97-AF65-F5344CB8AC3E}">
        <p14:creationId xmlns:p14="http://schemas.microsoft.com/office/powerpoint/2010/main" val="38040745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ADF1-0281-FD57-F366-552F2000F0AD}"/>
              </a:ext>
            </a:extLst>
          </p:cNvPr>
          <p:cNvSpPr>
            <a:spLocks noGrp="1"/>
          </p:cNvSpPr>
          <p:nvPr>
            <p:ph type="title"/>
          </p:nvPr>
        </p:nvSpPr>
        <p:spPr/>
        <p:txBody>
          <a:bodyPr/>
          <a:lstStyle/>
          <a:p>
            <a:r>
              <a:rPr lang="en-US" dirty="0"/>
              <a:t>References (4/5)</a:t>
            </a:r>
            <a:endParaRPr lang="en-GB" dirty="0"/>
          </a:p>
        </p:txBody>
      </p:sp>
      <p:sp>
        <p:nvSpPr>
          <p:cNvPr id="3" name="Content Placeholder 2">
            <a:extLst>
              <a:ext uri="{FF2B5EF4-FFF2-40B4-BE49-F238E27FC236}">
                <a16:creationId xmlns:a16="http://schemas.microsoft.com/office/drawing/2014/main" id="{15C68BF5-C005-C862-CDA5-AD337ABD87B9}"/>
              </a:ext>
            </a:extLst>
          </p:cNvPr>
          <p:cNvSpPr>
            <a:spLocks noGrp="1"/>
          </p:cNvSpPr>
          <p:nvPr>
            <p:ph idx="1"/>
          </p:nvPr>
        </p:nvSpPr>
        <p:spPr>
          <a:xfrm>
            <a:off x="838200" y="1749425"/>
            <a:ext cx="10515600" cy="4351338"/>
          </a:xfrm>
        </p:spPr>
        <p:txBody>
          <a:bodyPr>
            <a:noAutofit/>
          </a:bodyPr>
          <a:lstStyle/>
          <a:p>
            <a:pPr marL="355600" indent="-355600">
              <a:buNone/>
            </a:pPr>
            <a:r>
              <a:rPr lang="en-GB" sz="1600" dirty="0"/>
              <a:t>Rothman, J. (2011). L3 syntactic transfer selectivity and typological determinacy: The typological primacy model. </a:t>
            </a:r>
            <a:r>
              <a:rPr lang="en-GB" sz="1600" i="1" dirty="0"/>
              <a:t>Second Language Research</a:t>
            </a:r>
            <a:r>
              <a:rPr lang="en-GB" sz="1600" dirty="0"/>
              <a:t>, </a:t>
            </a:r>
            <a:r>
              <a:rPr lang="en-GB" sz="1600" i="1" dirty="0"/>
              <a:t>27</a:t>
            </a:r>
            <a:r>
              <a:rPr lang="en-GB" sz="1600" dirty="0"/>
              <a:t>(1), 107–127. </a:t>
            </a:r>
            <a:r>
              <a:rPr lang="en-GB" sz="1600" dirty="0">
                <a:hlinkClick r:id="rId2">
                  <a:extLst>
                    <a:ext uri="{A12FA001-AC4F-418D-AE19-62706E023703}">
                      <ahyp:hlinkClr xmlns:ahyp="http://schemas.microsoft.com/office/drawing/2018/hyperlinkcolor" val="tx"/>
                    </a:ext>
                  </a:extLst>
                </a:hlinkClick>
              </a:rPr>
              <a:t>https://doi.org/10.1177/0267658310386439</a:t>
            </a:r>
            <a:endParaRPr lang="en-GB" sz="1600" dirty="0"/>
          </a:p>
          <a:p>
            <a:pPr marL="355600" indent="-355600">
              <a:buNone/>
            </a:pPr>
            <a:r>
              <a:rPr lang="en-GB" sz="1600" dirty="0"/>
              <a:t>Rothman, J., Alemán </a:t>
            </a:r>
            <a:r>
              <a:rPr lang="en-GB" sz="1600" dirty="0" err="1"/>
              <a:t>Bañón</a:t>
            </a:r>
            <a:r>
              <a:rPr lang="en-GB" sz="1600" dirty="0"/>
              <a:t>, J., &amp; González Alonso, J. (2015). Neurolinguistic measures of typological effects in multilingual transfer: Introducing an ERP methodology. </a:t>
            </a:r>
            <a:r>
              <a:rPr lang="en-GB" sz="1600" i="1" dirty="0"/>
              <a:t>Frontiers in Psychology</a:t>
            </a:r>
            <a:r>
              <a:rPr lang="en-GB" sz="1600" dirty="0"/>
              <a:t>, </a:t>
            </a:r>
            <a:r>
              <a:rPr lang="en-GB" sz="1600" i="1" dirty="0"/>
              <a:t>6</a:t>
            </a:r>
            <a:r>
              <a:rPr lang="en-GB" sz="1600" dirty="0"/>
              <a:t>. </a:t>
            </a:r>
            <a:r>
              <a:rPr lang="en-GB" sz="1600" dirty="0">
                <a:hlinkClick r:id="rId3">
                  <a:extLst>
                    <a:ext uri="{A12FA001-AC4F-418D-AE19-62706E023703}">
                      <ahyp:hlinkClr xmlns:ahyp="http://schemas.microsoft.com/office/drawing/2018/hyperlinkcolor" val="tx"/>
                    </a:ext>
                  </a:extLst>
                </a:hlinkClick>
              </a:rPr>
              <a:t>https://doi.org/10.3389/fpsyg.2015.01087</a:t>
            </a:r>
            <a:endParaRPr lang="en-GB" sz="1600" dirty="0"/>
          </a:p>
          <a:p>
            <a:pPr marL="355600" indent="-355600">
              <a:buNone/>
            </a:pPr>
            <a:r>
              <a:rPr lang="en-GB" sz="1600" dirty="0"/>
              <a:t>Sala, G., &amp; </a:t>
            </a:r>
            <a:r>
              <a:rPr lang="en-GB" sz="1600" dirty="0" err="1"/>
              <a:t>Gobet</a:t>
            </a:r>
            <a:r>
              <a:rPr lang="en-GB" sz="1600" dirty="0"/>
              <a:t>, F. (2017). Does far transfer exist? Negative evidence from chess, music, and working memory training. </a:t>
            </a:r>
            <a:r>
              <a:rPr lang="en-GB" sz="1600" i="1" dirty="0"/>
              <a:t>Current Directions in Psychological Science</a:t>
            </a:r>
            <a:r>
              <a:rPr lang="en-GB" sz="1600" dirty="0"/>
              <a:t>, </a:t>
            </a:r>
            <a:r>
              <a:rPr lang="en-GB" sz="1600" i="1" dirty="0"/>
              <a:t>26</a:t>
            </a:r>
            <a:r>
              <a:rPr lang="en-GB" sz="1600" dirty="0"/>
              <a:t>(6), 515–520. </a:t>
            </a:r>
            <a:r>
              <a:rPr lang="en-GB" sz="1600" dirty="0">
                <a:hlinkClick r:id="rId4">
                  <a:extLst>
                    <a:ext uri="{A12FA001-AC4F-418D-AE19-62706E023703}">
                      <ahyp:hlinkClr xmlns:ahyp="http://schemas.microsoft.com/office/drawing/2018/hyperlinkcolor" val="tx"/>
                    </a:ext>
                  </a:extLst>
                </a:hlinkClick>
              </a:rPr>
              <a:t>https://doi.org/10.1177/0963721417712760</a:t>
            </a:r>
            <a:endParaRPr lang="en-GB" sz="1600" dirty="0"/>
          </a:p>
          <a:p>
            <a:pPr marL="355600" indent="-355600">
              <a:buNone/>
            </a:pPr>
            <a:r>
              <a:rPr lang="en-GB" sz="1600" dirty="0"/>
              <a:t>Samuels, W. E., </a:t>
            </a:r>
            <a:r>
              <a:rPr lang="en-GB" sz="1600" dirty="0" err="1"/>
              <a:t>Tournaki</a:t>
            </a:r>
            <a:r>
              <a:rPr lang="en-GB" sz="1600" dirty="0"/>
              <a:t>, N., Blackman, S., &amp; </a:t>
            </a:r>
            <a:r>
              <a:rPr lang="en-GB" sz="1600" dirty="0" err="1"/>
              <a:t>Zilinski</a:t>
            </a:r>
            <a:r>
              <a:rPr lang="en-GB" sz="1600" dirty="0"/>
              <a:t>, C. (2016). Executive functioning predicts academic achievement in middle school: A four-year longitudinal study. </a:t>
            </a:r>
            <a:r>
              <a:rPr lang="en-GB" sz="1600" i="1" dirty="0"/>
              <a:t>The Journal of Educational Research</a:t>
            </a:r>
            <a:r>
              <a:rPr lang="en-GB" sz="1600" dirty="0"/>
              <a:t>, </a:t>
            </a:r>
            <a:r>
              <a:rPr lang="en-GB" sz="1600" i="1" dirty="0"/>
              <a:t>109</a:t>
            </a:r>
            <a:r>
              <a:rPr lang="en-GB" sz="1600" dirty="0"/>
              <a:t>(5), 478–490. </a:t>
            </a:r>
            <a:r>
              <a:rPr lang="en-GB" sz="1600" dirty="0">
                <a:hlinkClick r:id="rId5">
                  <a:extLst>
                    <a:ext uri="{A12FA001-AC4F-418D-AE19-62706E023703}">
                      <ahyp:hlinkClr xmlns:ahyp="http://schemas.microsoft.com/office/drawing/2018/hyperlinkcolor" val="tx"/>
                    </a:ext>
                  </a:extLst>
                </a:hlinkClick>
              </a:rPr>
              <a:t>https://doi.org/10.1080/00220671.2014.979913</a:t>
            </a:r>
            <a:endParaRPr lang="en-GB" sz="1600" dirty="0"/>
          </a:p>
          <a:p>
            <a:pPr marL="355600" indent="-355600">
              <a:buNone/>
            </a:pPr>
            <a:r>
              <a:rPr lang="en-GB" sz="1600" dirty="0"/>
              <a:t>Stowe, L. A., Kaan, E., Sabourin, L., &amp; Taylor, R. C. (2018). The sentence wrap-up dogma. </a:t>
            </a:r>
            <a:r>
              <a:rPr lang="en-GB" sz="1600" i="1" dirty="0"/>
              <a:t>Cognition</a:t>
            </a:r>
            <a:r>
              <a:rPr lang="en-GB" sz="1600" dirty="0"/>
              <a:t>, </a:t>
            </a:r>
            <a:r>
              <a:rPr lang="en-GB" sz="1600" i="1" dirty="0"/>
              <a:t>176</a:t>
            </a:r>
            <a:r>
              <a:rPr lang="en-GB" sz="1600" dirty="0"/>
              <a:t>, 232–247. </a:t>
            </a:r>
            <a:r>
              <a:rPr lang="en-GB" sz="1600" dirty="0">
                <a:hlinkClick r:id="rId6">
                  <a:extLst>
                    <a:ext uri="{A12FA001-AC4F-418D-AE19-62706E023703}">
                      <ahyp:hlinkClr xmlns:ahyp="http://schemas.microsoft.com/office/drawing/2018/hyperlinkcolor" val="tx"/>
                    </a:ext>
                  </a:extLst>
                </a:hlinkClick>
              </a:rPr>
              <a:t>https://doi.org/10.1016/j.cognition.2018.03.011</a:t>
            </a:r>
            <a:endParaRPr lang="en-GB" sz="1600" dirty="0"/>
          </a:p>
          <a:p>
            <a:pPr marL="355600" indent="-355600">
              <a:buNone/>
            </a:pPr>
            <a:r>
              <a:rPr lang="en-GB" sz="1600" dirty="0"/>
              <a:t>Swanson, H. L. (2015). Growth in working memory and inhibition predicts literacy in English language learners: A cross-sectional and longitudinal study. </a:t>
            </a:r>
            <a:r>
              <a:rPr lang="en-GB" sz="1600" i="1" dirty="0"/>
              <a:t>Memory</a:t>
            </a:r>
            <a:r>
              <a:rPr lang="en-GB" sz="1600" dirty="0"/>
              <a:t>, </a:t>
            </a:r>
            <a:r>
              <a:rPr lang="en-GB" sz="1600" i="1" dirty="0"/>
              <a:t>23</a:t>
            </a:r>
            <a:r>
              <a:rPr lang="en-GB" sz="1600" dirty="0"/>
              <a:t>(5), 748–773. </a:t>
            </a:r>
            <a:r>
              <a:rPr lang="en-GB" sz="1600" dirty="0">
                <a:hlinkClick r:id="rId7">
                  <a:extLst>
                    <a:ext uri="{A12FA001-AC4F-418D-AE19-62706E023703}">
                      <ahyp:hlinkClr xmlns:ahyp="http://schemas.microsoft.com/office/drawing/2018/hyperlinkcolor" val="tx"/>
                    </a:ext>
                  </a:extLst>
                </a:hlinkClick>
              </a:rPr>
              <a:t>https://doi.org/10.1080/09658211.2014.927504</a:t>
            </a:r>
            <a:endParaRPr lang="en-GB" sz="1600" dirty="0"/>
          </a:p>
          <a:p>
            <a:pPr marL="355600" indent="-355600">
              <a:buNone/>
            </a:pPr>
            <a:r>
              <a:rPr lang="en-GB" sz="1600" dirty="0" err="1"/>
              <a:t>Uddén</a:t>
            </a:r>
            <a:r>
              <a:rPr lang="en-GB" sz="1600" dirty="0"/>
              <a:t>, J., &amp; </a:t>
            </a:r>
            <a:r>
              <a:rPr lang="en-GB" sz="1600" dirty="0" err="1"/>
              <a:t>Männel</a:t>
            </a:r>
            <a:r>
              <a:rPr lang="en-GB" sz="1600" dirty="0"/>
              <a:t>, C. (2018). Artificial grammar learning and its neurobiology in relation to language processing and development. In S.-A. </a:t>
            </a:r>
            <a:r>
              <a:rPr lang="en-GB" sz="1600" dirty="0" err="1"/>
              <a:t>Rueschemeyer</a:t>
            </a:r>
            <a:r>
              <a:rPr lang="en-GB" sz="1600" dirty="0"/>
              <a:t> &amp; M. G. Gaskell (Eds.), </a:t>
            </a:r>
            <a:r>
              <a:rPr lang="en-GB" sz="1600" i="1" dirty="0"/>
              <a:t>The Oxford Handbook of Psycholinguistics</a:t>
            </a:r>
            <a:r>
              <a:rPr lang="en-GB" sz="1600" dirty="0"/>
              <a:t> (p. 0). Oxford University Press. </a:t>
            </a:r>
            <a:r>
              <a:rPr lang="en-GB" sz="1600" dirty="0">
                <a:hlinkClick r:id="rId8">
                  <a:extLst>
                    <a:ext uri="{A12FA001-AC4F-418D-AE19-62706E023703}">
                      <ahyp:hlinkClr xmlns:ahyp="http://schemas.microsoft.com/office/drawing/2018/hyperlinkcolor" val="tx"/>
                    </a:ext>
                  </a:extLst>
                </a:hlinkClick>
              </a:rPr>
              <a:t>https://doi.org/10.1093/oxfordhb/9780198786825.013.33</a:t>
            </a:r>
            <a:endParaRPr lang="en-GB" sz="1600" dirty="0"/>
          </a:p>
        </p:txBody>
      </p:sp>
    </p:spTree>
    <p:extLst>
      <p:ext uri="{BB962C8B-B14F-4D97-AF65-F5344CB8AC3E}">
        <p14:creationId xmlns:p14="http://schemas.microsoft.com/office/powerpoint/2010/main" val="41038563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578058-6B77-5772-8A80-C2BA7E2C9FEA}"/>
              </a:ext>
            </a:extLst>
          </p:cNvPr>
          <p:cNvSpPr>
            <a:spLocks noGrp="1"/>
          </p:cNvSpPr>
          <p:nvPr>
            <p:ph idx="1"/>
          </p:nvPr>
        </p:nvSpPr>
        <p:spPr/>
        <p:txBody>
          <a:bodyPr>
            <a:normAutofit/>
          </a:bodyPr>
          <a:lstStyle/>
          <a:p>
            <a:pPr marL="355600" indent="-355600">
              <a:buNone/>
            </a:pPr>
            <a:r>
              <a:rPr lang="en-GB" sz="1600" dirty="0" err="1"/>
              <a:t>Wendebourg</a:t>
            </a:r>
            <a:r>
              <a:rPr lang="en-GB" sz="1600" dirty="0"/>
              <a:t>, K., </a:t>
            </a:r>
            <a:r>
              <a:rPr lang="en-GB" sz="1600" dirty="0" err="1"/>
              <a:t>Öttl</a:t>
            </a:r>
            <a:r>
              <a:rPr lang="en-GB" sz="1600" dirty="0"/>
              <a:t>, B., </a:t>
            </a:r>
            <a:r>
              <a:rPr lang="en-GB" sz="1600" dirty="0" err="1"/>
              <a:t>Meurers</a:t>
            </a:r>
            <a:r>
              <a:rPr lang="en-GB" sz="1600" dirty="0"/>
              <a:t>, D., &amp; Kaup, B. (2025). Semantic information boosts the acquisition of a novel grammatical system in different presentation formats. </a:t>
            </a:r>
            <a:r>
              <a:rPr lang="en-GB" sz="1600" i="1" dirty="0"/>
              <a:t>Language and Cognition</a:t>
            </a:r>
            <a:r>
              <a:rPr lang="en-GB" sz="1600" dirty="0"/>
              <a:t>, </a:t>
            </a:r>
            <a:r>
              <a:rPr lang="en-GB" sz="1600" i="1" dirty="0"/>
              <a:t>17</a:t>
            </a:r>
            <a:r>
              <a:rPr lang="en-GB" sz="1600" dirty="0"/>
              <a:t>, e30. </a:t>
            </a:r>
            <a:r>
              <a:rPr lang="en-GB" sz="1600" dirty="0">
                <a:hlinkClick r:id="rId2">
                  <a:extLst>
                    <a:ext uri="{A12FA001-AC4F-418D-AE19-62706E023703}">
                      <ahyp:hlinkClr xmlns:ahyp="http://schemas.microsoft.com/office/drawing/2018/hyperlinkcolor" val="tx"/>
                    </a:ext>
                  </a:extLst>
                </a:hlinkClick>
              </a:rPr>
              <a:t>https://doi.org/10.1017/langcog.2023.47</a:t>
            </a:r>
            <a:endParaRPr lang="en-GB" sz="1600" dirty="0"/>
          </a:p>
          <a:p>
            <a:pPr marL="355600" indent="-355600">
              <a:buNone/>
            </a:pPr>
            <a:r>
              <a:rPr lang="en-GB" sz="1600" dirty="0"/>
              <a:t>Westergaard, M., Mitrofanova, N., </a:t>
            </a:r>
            <a:r>
              <a:rPr lang="en-GB" sz="1600" dirty="0" err="1"/>
              <a:t>Mykhaylyk</a:t>
            </a:r>
            <a:r>
              <a:rPr lang="en-GB" sz="1600" dirty="0"/>
              <a:t>, R., &amp; Rodina, Y. (2017). Crosslinguistic influence in the acquisition of a third language: The Linguistic Proximity Model. </a:t>
            </a:r>
            <a:r>
              <a:rPr lang="en-GB" sz="1600" i="1" dirty="0"/>
              <a:t>International Journal of Bilingualism</a:t>
            </a:r>
            <a:r>
              <a:rPr lang="en-GB" sz="1600" dirty="0"/>
              <a:t>, </a:t>
            </a:r>
            <a:r>
              <a:rPr lang="en-GB" sz="1600" i="1" dirty="0"/>
              <a:t>21</a:t>
            </a:r>
            <a:r>
              <a:rPr lang="en-GB" sz="1600" dirty="0"/>
              <a:t>(6), 666–682. </a:t>
            </a:r>
            <a:r>
              <a:rPr lang="en-GB" sz="1600" dirty="0">
                <a:hlinkClick r:id="rId3">
                  <a:extLst>
                    <a:ext uri="{A12FA001-AC4F-418D-AE19-62706E023703}">
                      <ahyp:hlinkClr xmlns:ahyp="http://schemas.microsoft.com/office/drawing/2018/hyperlinkcolor" val="tx"/>
                    </a:ext>
                  </a:extLst>
                </a:hlinkClick>
              </a:rPr>
              <a:t>https://doi.org/10.1177/1367006916648859</a:t>
            </a:r>
            <a:endParaRPr lang="en-GB" sz="1600" dirty="0"/>
          </a:p>
        </p:txBody>
      </p:sp>
      <p:sp>
        <p:nvSpPr>
          <p:cNvPr id="4" name="Title 1">
            <a:extLst>
              <a:ext uri="{FF2B5EF4-FFF2-40B4-BE49-F238E27FC236}">
                <a16:creationId xmlns:a16="http://schemas.microsoft.com/office/drawing/2014/main" id="{EA5D135A-401D-7765-24B3-E182FF22E95D}"/>
              </a:ext>
            </a:extLst>
          </p:cNvPr>
          <p:cNvSpPr>
            <a:spLocks noGrp="1"/>
          </p:cNvSpPr>
          <p:nvPr>
            <p:ph type="title"/>
          </p:nvPr>
        </p:nvSpPr>
        <p:spPr>
          <a:xfrm>
            <a:off x="838200" y="365125"/>
            <a:ext cx="10515600" cy="1325563"/>
          </a:xfrm>
        </p:spPr>
        <p:txBody>
          <a:bodyPr/>
          <a:lstStyle/>
          <a:p>
            <a:r>
              <a:rPr lang="en-US" dirty="0"/>
              <a:t>References (5/5)</a:t>
            </a:r>
            <a:endParaRPr lang="en-GB" dirty="0"/>
          </a:p>
        </p:txBody>
      </p:sp>
    </p:spTree>
    <p:extLst>
      <p:ext uri="{BB962C8B-B14F-4D97-AF65-F5344CB8AC3E}">
        <p14:creationId xmlns:p14="http://schemas.microsoft.com/office/powerpoint/2010/main" val="503003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A85658-06B4-8BD1-B87B-E05A673934FF}"/>
              </a:ext>
            </a:extLst>
          </p:cNvPr>
          <p:cNvSpPr>
            <a:spLocks noGrp="1"/>
          </p:cNvSpPr>
          <p:nvPr>
            <p:ph idx="1"/>
          </p:nvPr>
        </p:nvSpPr>
        <p:spPr>
          <a:xfrm>
            <a:off x="838200" y="1717582"/>
            <a:ext cx="10515600" cy="4584977"/>
          </a:xfrm>
        </p:spPr>
        <p:txBody>
          <a:bodyPr>
            <a:normAutofit/>
          </a:bodyPr>
          <a:lstStyle/>
          <a:p>
            <a:pPr>
              <a:lnSpc>
                <a:spcPct val="110000"/>
              </a:lnSpc>
            </a:pPr>
            <a:r>
              <a:rPr lang="en-US" sz="2400" b="1"/>
              <a:t>Confounds </a:t>
            </a:r>
            <a:r>
              <a:rPr lang="en-US" sz="2400"/>
              <a:t>when using natural languages: age of acquisition, frequency of use, proficiency level, morphological salience, etc.</a:t>
            </a:r>
            <a:endParaRPr lang="en-GB"/>
          </a:p>
        </p:txBody>
      </p:sp>
      <p:sp>
        <p:nvSpPr>
          <p:cNvPr id="6" name="Title 1">
            <a:extLst>
              <a:ext uri="{FF2B5EF4-FFF2-40B4-BE49-F238E27FC236}">
                <a16:creationId xmlns:a16="http://schemas.microsoft.com/office/drawing/2014/main" id="{B8813250-D62B-D1A0-7B01-D7671F5E61E9}"/>
              </a:ext>
            </a:extLst>
          </p:cNvPr>
          <p:cNvSpPr>
            <a:spLocks noGrp="1"/>
          </p:cNvSpPr>
          <p:nvPr>
            <p:ph type="title"/>
          </p:nvPr>
        </p:nvSpPr>
        <p:spPr>
          <a:xfrm>
            <a:off x="838200" y="365125"/>
            <a:ext cx="10515600" cy="1325563"/>
          </a:xfrm>
        </p:spPr>
        <p:txBody>
          <a:bodyPr/>
          <a:lstStyle/>
          <a:p>
            <a:pPr algn="ctr"/>
            <a:r>
              <a:rPr lang="en-US"/>
              <a:t>Morphosyntactic transfer in L3 acquisition</a:t>
            </a:r>
            <a:endParaRPr lang="en-GB"/>
          </a:p>
        </p:txBody>
      </p:sp>
    </p:spTree>
    <p:extLst>
      <p:ext uri="{BB962C8B-B14F-4D97-AF65-F5344CB8AC3E}">
        <p14:creationId xmlns:p14="http://schemas.microsoft.com/office/powerpoint/2010/main" val="2191889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07F62-B4FF-F8FE-B4F0-F14E9D2BE55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CB4BD8-FA73-6A80-442A-A73E40EDF42B}"/>
              </a:ext>
            </a:extLst>
          </p:cNvPr>
          <p:cNvSpPr>
            <a:spLocks noGrp="1"/>
          </p:cNvSpPr>
          <p:nvPr>
            <p:ph idx="1"/>
          </p:nvPr>
        </p:nvSpPr>
        <p:spPr>
          <a:xfrm>
            <a:off x="838200" y="1709080"/>
            <a:ext cx="10515600" cy="4530725"/>
          </a:xfrm>
        </p:spPr>
        <p:txBody>
          <a:bodyPr>
            <a:normAutofit/>
          </a:bodyPr>
          <a:lstStyle/>
          <a:p>
            <a:pPr>
              <a:lnSpc>
                <a:spcPct val="110000"/>
              </a:lnSpc>
            </a:pPr>
            <a:r>
              <a:rPr lang="en-US" sz="2400" b="1" dirty="0">
                <a:solidFill>
                  <a:schemeClr val="bg2">
                    <a:lumMod val="75000"/>
                  </a:schemeClr>
                </a:solidFill>
              </a:rPr>
              <a:t>Confounds </a:t>
            </a:r>
            <a:r>
              <a:rPr lang="en-US" sz="2400" dirty="0">
                <a:solidFill>
                  <a:schemeClr val="bg2">
                    <a:lumMod val="75000"/>
                  </a:schemeClr>
                </a:solidFill>
              </a:rPr>
              <a:t>when using natural languages: age of acquisition, frequency of use, proficiency level, morphological salience, etc.</a:t>
            </a:r>
            <a:endParaRPr lang="en-GB" sz="2400" dirty="0">
              <a:solidFill>
                <a:schemeClr val="bg2">
                  <a:lumMod val="75000"/>
                </a:schemeClr>
              </a:solidFill>
            </a:endParaRPr>
          </a:p>
          <a:p>
            <a:endParaRPr lang="en-US" sz="600" dirty="0"/>
          </a:p>
          <a:p>
            <a:r>
              <a:rPr lang="en-GB" sz="2600" b="1" dirty="0"/>
              <a:t>Workaround:</a:t>
            </a:r>
            <a:r>
              <a:rPr lang="en-GB" sz="2600" dirty="0"/>
              <a:t> artificial languages </a:t>
            </a:r>
          </a:p>
          <a:p>
            <a:endParaRPr lang="en-GB" sz="1050" dirty="0"/>
          </a:p>
          <a:p>
            <a:pPr marL="0" indent="0">
              <a:buNone/>
            </a:pPr>
            <a:r>
              <a:rPr lang="en-GB" sz="2200" dirty="0"/>
              <a:t>    Much more </a:t>
            </a:r>
            <a:r>
              <a:rPr lang="en-GB" sz="2200" b="1" dirty="0"/>
              <a:t>artificial</a:t>
            </a:r>
            <a:r>
              <a:rPr lang="en-GB" sz="2200" dirty="0"/>
              <a:t> than other lab studies?</a:t>
            </a:r>
          </a:p>
          <a:p>
            <a:pPr marL="0" indent="0">
              <a:buNone/>
            </a:pPr>
            <a:r>
              <a:rPr lang="en-GB" sz="2200" dirty="0"/>
              <a:t>    Consider Buzz Lightyear versus Woody </a:t>
            </a:r>
          </a:p>
          <a:p>
            <a:pPr marL="0" indent="0">
              <a:buNone/>
            </a:pPr>
            <a:r>
              <a:rPr lang="en-GB" sz="2200" dirty="0"/>
              <a:t>    versus humans.</a:t>
            </a:r>
          </a:p>
          <a:p>
            <a:pPr marL="0" indent="0">
              <a:buNone/>
            </a:pPr>
            <a:endParaRPr lang="en-GB" sz="400" dirty="0"/>
          </a:p>
        </p:txBody>
      </p:sp>
      <p:sp>
        <p:nvSpPr>
          <p:cNvPr id="6" name="Title 1">
            <a:extLst>
              <a:ext uri="{FF2B5EF4-FFF2-40B4-BE49-F238E27FC236}">
                <a16:creationId xmlns:a16="http://schemas.microsoft.com/office/drawing/2014/main" id="{A7451374-C357-582D-62F5-D5C91A74439D}"/>
              </a:ext>
            </a:extLst>
          </p:cNvPr>
          <p:cNvSpPr>
            <a:spLocks noGrp="1"/>
          </p:cNvSpPr>
          <p:nvPr>
            <p:ph type="title"/>
          </p:nvPr>
        </p:nvSpPr>
        <p:spPr>
          <a:xfrm>
            <a:off x="838200" y="365125"/>
            <a:ext cx="10515600" cy="1325563"/>
          </a:xfrm>
        </p:spPr>
        <p:txBody>
          <a:bodyPr/>
          <a:lstStyle/>
          <a:p>
            <a:pPr algn="ctr"/>
            <a:r>
              <a:rPr lang="en-US"/>
              <a:t>Morphosyntactic transfer in L3 acquisition</a:t>
            </a:r>
            <a:endParaRPr lang="en-GB"/>
          </a:p>
        </p:txBody>
      </p:sp>
    </p:spTree>
    <p:extLst>
      <p:ext uri="{BB962C8B-B14F-4D97-AF65-F5344CB8AC3E}">
        <p14:creationId xmlns:p14="http://schemas.microsoft.com/office/powerpoint/2010/main" val="3103805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9A3BF-367E-8EFC-CF8F-76FB03EFAC3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69A17E-48AD-7A05-949C-ED097FBCE451}"/>
              </a:ext>
            </a:extLst>
          </p:cNvPr>
          <p:cNvSpPr>
            <a:spLocks noGrp="1"/>
          </p:cNvSpPr>
          <p:nvPr>
            <p:ph idx="1"/>
          </p:nvPr>
        </p:nvSpPr>
        <p:spPr>
          <a:xfrm>
            <a:off x="838200" y="1709080"/>
            <a:ext cx="10515600" cy="4530725"/>
          </a:xfrm>
        </p:spPr>
        <p:txBody>
          <a:bodyPr>
            <a:normAutofit/>
          </a:bodyPr>
          <a:lstStyle/>
          <a:p>
            <a:pPr>
              <a:lnSpc>
                <a:spcPct val="110000"/>
              </a:lnSpc>
            </a:pPr>
            <a:r>
              <a:rPr lang="en-US" sz="2400" b="1" dirty="0">
                <a:solidFill>
                  <a:schemeClr val="bg2">
                    <a:lumMod val="75000"/>
                  </a:schemeClr>
                </a:solidFill>
              </a:rPr>
              <a:t>Confounds </a:t>
            </a:r>
            <a:r>
              <a:rPr lang="en-US" sz="2400" dirty="0">
                <a:solidFill>
                  <a:schemeClr val="bg2">
                    <a:lumMod val="75000"/>
                  </a:schemeClr>
                </a:solidFill>
              </a:rPr>
              <a:t>when using natural languages: age of acquisition, frequency of use, proficiency level, morphological salience, etc.</a:t>
            </a:r>
            <a:endParaRPr lang="en-GB" sz="2400" dirty="0">
              <a:solidFill>
                <a:schemeClr val="bg2">
                  <a:lumMod val="75000"/>
                </a:schemeClr>
              </a:solidFill>
            </a:endParaRPr>
          </a:p>
          <a:p>
            <a:endParaRPr lang="en-US" sz="600" dirty="0"/>
          </a:p>
          <a:p>
            <a:r>
              <a:rPr lang="en-GB" sz="2600" b="1" dirty="0"/>
              <a:t>Workaround:</a:t>
            </a:r>
            <a:r>
              <a:rPr lang="en-GB" sz="2600" dirty="0"/>
              <a:t> artificial languages </a:t>
            </a:r>
          </a:p>
          <a:p>
            <a:endParaRPr lang="en-GB" sz="1050" dirty="0"/>
          </a:p>
          <a:p>
            <a:pPr marL="0" indent="0">
              <a:buNone/>
            </a:pPr>
            <a:r>
              <a:rPr lang="en-GB" sz="2200" dirty="0"/>
              <a:t>    Much more </a:t>
            </a:r>
            <a:r>
              <a:rPr lang="en-GB" sz="2200" b="1" dirty="0"/>
              <a:t>artificial</a:t>
            </a:r>
            <a:r>
              <a:rPr lang="en-GB" sz="2200" dirty="0"/>
              <a:t> than other lab studies?</a:t>
            </a:r>
          </a:p>
          <a:p>
            <a:pPr marL="0" indent="0">
              <a:buNone/>
            </a:pPr>
            <a:r>
              <a:rPr lang="en-GB" sz="2200" dirty="0"/>
              <a:t>    Consider Buzz Lightyear versus Woody </a:t>
            </a:r>
          </a:p>
          <a:p>
            <a:pPr marL="0" indent="0">
              <a:buNone/>
            </a:pPr>
            <a:r>
              <a:rPr lang="en-GB" sz="2200" dirty="0"/>
              <a:t>    versus humans.</a:t>
            </a:r>
          </a:p>
          <a:p>
            <a:pPr marL="0" indent="0">
              <a:buNone/>
            </a:pPr>
            <a:endParaRPr lang="en-GB" sz="400" dirty="0"/>
          </a:p>
        </p:txBody>
      </p:sp>
      <p:sp>
        <p:nvSpPr>
          <p:cNvPr id="6" name="Title 1">
            <a:extLst>
              <a:ext uri="{FF2B5EF4-FFF2-40B4-BE49-F238E27FC236}">
                <a16:creationId xmlns:a16="http://schemas.microsoft.com/office/drawing/2014/main" id="{182EC0E7-D635-A193-B663-9FC07BE4644F}"/>
              </a:ext>
            </a:extLst>
          </p:cNvPr>
          <p:cNvSpPr>
            <a:spLocks noGrp="1"/>
          </p:cNvSpPr>
          <p:nvPr>
            <p:ph type="title"/>
          </p:nvPr>
        </p:nvSpPr>
        <p:spPr>
          <a:xfrm>
            <a:off x="838200" y="365125"/>
            <a:ext cx="10515600" cy="1325563"/>
          </a:xfrm>
        </p:spPr>
        <p:txBody>
          <a:bodyPr/>
          <a:lstStyle/>
          <a:p>
            <a:pPr algn="ctr"/>
            <a:r>
              <a:rPr lang="en-US"/>
              <a:t>Morphosyntactic transfer in L3 acquisition</a:t>
            </a:r>
            <a:endParaRPr lang="en-GB"/>
          </a:p>
        </p:txBody>
      </p:sp>
      <p:pic>
        <p:nvPicPr>
          <p:cNvPr id="2052" name="Picture 4" descr="The Cutest Toys In The 'Toy Story' Franchise, Ranked">
            <a:extLst>
              <a:ext uri="{FF2B5EF4-FFF2-40B4-BE49-F238E27FC236}">
                <a16:creationId xmlns:a16="http://schemas.microsoft.com/office/drawing/2014/main" id="{7D70995F-CC86-7852-C5FE-C25DB734C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5374" y="3181622"/>
            <a:ext cx="4798426" cy="287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307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D4922-4E64-5335-32DF-216EE8378C2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FD5D45-AB58-5ECC-BDF1-374D184EDF0D}"/>
              </a:ext>
            </a:extLst>
          </p:cNvPr>
          <p:cNvSpPr>
            <a:spLocks noGrp="1"/>
          </p:cNvSpPr>
          <p:nvPr>
            <p:ph idx="1"/>
          </p:nvPr>
        </p:nvSpPr>
        <p:spPr>
          <a:xfrm>
            <a:off x="838200" y="1709080"/>
            <a:ext cx="10515600" cy="4530725"/>
          </a:xfrm>
        </p:spPr>
        <p:txBody>
          <a:bodyPr>
            <a:normAutofit/>
          </a:bodyPr>
          <a:lstStyle/>
          <a:p>
            <a:pPr>
              <a:lnSpc>
                <a:spcPct val="110000"/>
              </a:lnSpc>
            </a:pPr>
            <a:r>
              <a:rPr lang="en-US" sz="2400" b="1" dirty="0">
                <a:solidFill>
                  <a:schemeClr val="bg2">
                    <a:lumMod val="75000"/>
                  </a:schemeClr>
                </a:solidFill>
              </a:rPr>
              <a:t>Confounds </a:t>
            </a:r>
            <a:r>
              <a:rPr lang="en-US" sz="2400" dirty="0">
                <a:solidFill>
                  <a:schemeClr val="bg2">
                    <a:lumMod val="75000"/>
                  </a:schemeClr>
                </a:solidFill>
              </a:rPr>
              <a:t>when using natural languages: age of acquisition, frequency of use, proficiency level, morphological salience, etc.</a:t>
            </a:r>
            <a:endParaRPr lang="en-GB" sz="2400" dirty="0">
              <a:solidFill>
                <a:schemeClr val="bg2">
                  <a:lumMod val="75000"/>
                </a:schemeClr>
              </a:solidFill>
            </a:endParaRPr>
          </a:p>
          <a:p>
            <a:endParaRPr lang="en-US" sz="600" dirty="0"/>
          </a:p>
          <a:p>
            <a:r>
              <a:rPr lang="en-GB" sz="2600" b="1" dirty="0"/>
              <a:t>Workaround:</a:t>
            </a:r>
            <a:r>
              <a:rPr lang="en-GB" sz="2600" dirty="0"/>
              <a:t> artificial languages </a:t>
            </a:r>
          </a:p>
          <a:p>
            <a:endParaRPr lang="en-GB" sz="1050" dirty="0"/>
          </a:p>
          <a:p>
            <a:pPr marL="0" indent="0">
              <a:buNone/>
            </a:pPr>
            <a:r>
              <a:rPr lang="en-GB" sz="2200" dirty="0"/>
              <a:t>    Much more </a:t>
            </a:r>
            <a:r>
              <a:rPr lang="en-GB" sz="2200" b="1" dirty="0"/>
              <a:t>artificial</a:t>
            </a:r>
            <a:r>
              <a:rPr lang="en-GB" sz="2200" dirty="0"/>
              <a:t> than other lab studies?</a:t>
            </a:r>
          </a:p>
          <a:p>
            <a:pPr marL="0" indent="0">
              <a:buNone/>
            </a:pPr>
            <a:r>
              <a:rPr lang="en-GB" sz="2200" dirty="0"/>
              <a:t>    Consider Buzz Lightyear versus Woody </a:t>
            </a:r>
          </a:p>
          <a:p>
            <a:pPr marL="0" indent="0">
              <a:buNone/>
            </a:pPr>
            <a:r>
              <a:rPr lang="en-GB" sz="2200" dirty="0"/>
              <a:t>    versus humans.</a:t>
            </a:r>
          </a:p>
          <a:p>
            <a:pPr marL="0" indent="0">
              <a:buNone/>
            </a:pPr>
            <a:endParaRPr lang="en-GB" sz="400" dirty="0"/>
          </a:p>
          <a:p>
            <a:pPr marL="0" indent="0">
              <a:buNone/>
            </a:pPr>
            <a:r>
              <a:rPr lang="en-GB" sz="2200" dirty="0"/>
              <a:t>    Compare experimental paradigms to </a:t>
            </a:r>
          </a:p>
          <a:p>
            <a:pPr marL="0" indent="0">
              <a:buNone/>
            </a:pPr>
            <a:r>
              <a:rPr lang="en-GB" sz="2200" dirty="0"/>
              <a:t>    language </a:t>
            </a:r>
            <a:r>
              <a:rPr lang="en-GB" sz="2200" b="1" dirty="0"/>
              <a:t>in natural contexts</a:t>
            </a:r>
            <a:r>
              <a:rPr lang="en-GB" sz="2200" dirty="0"/>
              <a:t>.</a:t>
            </a:r>
          </a:p>
        </p:txBody>
      </p:sp>
      <p:sp>
        <p:nvSpPr>
          <p:cNvPr id="6" name="Title 1">
            <a:extLst>
              <a:ext uri="{FF2B5EF4-FFF2-40B4-BE49-F238E27FC236}">
                <a16:creationId xmlns:a16="http://schemas.microsoft.com/office/drawing/2014/main" id="{C7EC9A93-3616-198B-1C3B-DBD9E3522DC1}"/>
              </a:ext>
            </a:extLst>
          </p:cNvPr>
          <p:cNvSpPr>
            <a:spLocks noGrp="1"/>
          </p:cNvSpPr>
          <p:nvPr>
            <p:ph type="title"/>
          </p:nvPr>
        </p:nvSpPr>
        <p:spPr>
          <a:xfrm>
            <a:off x="838200" y="365125"/>
            <a:ext cx="10515600" cy="1325563"/>
          </a:xfrm>
        </p:spPr>
        <p:txBody>
          <a:bodyPr/>
          <a:lstStyle/>
          <a:p>
            <a:pPr algn="ctr"/>
            <a:r>
              <a:rPr lang="en-US"/>
              <a:t>Morphosyntactic transfer in L3 acquisition</a:t>
            </a:r>
            <a:endParaRPr lang="en-GB"/>
          </a:p>
        </p:txBody>
      </p:sp>
      <p:pic>
        <p:nvPicPr>
          <p:cNvPr id="2052" name="Picture 4" descr="The Cutest Toys In The 'Toy Story' Franchise, Ranked">
            <a:extLst>
              <a:ext uri="{FF2B5EF4-FFF2-40B4-BE49-F238E27FC236}">
                <a16:creationId xmlns:a16="http://schemas.microsoft.com/office/drawing/2014/main" id="{B305506A-FFEB-861C-1136-0390EEFB8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5374" y="3181622"/>
            <a:ext cx="4798426" cy="2879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251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E9097-5759-4E41-1CCA-6DC1AAD1F79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8F3DF6-8151-4469-2D67-546AFE0193ED}"/>
              </a:ext>
            </a:extLst>
          </p:cNvPr>
          <p:cNvSpPr>
            <a:spLocks noGrp="1"/>
          </p:cNvSpPr>
          <p:nvPr>
            <p:ph idx="1"/>
          </p:nvPr>
        </p:nvSpPr>
        <p:spPr>
          <a:xfrm>
            <a:off x="838200" y="1709080"/>
            <a:ext cx="10515600" cy="4530725"/>
          </a:xfrm>
        </p:spPr>
        <p:txBody>
          <a:bodyPr>
            <a:normAutofit/>
          </a:bodyPr>
          <a:lstStyle/>
          <a:p>
            <a:pPr>
              <a:lnSpc>
                <a:spcPct val="110000"/>
              </a:lnSpc>
            </a:pPr>
            <a:r>
              <a:rPr lang="en-US" sz="2400" b="1" dirty="0">
                <a:solidFill>
                  <a:schemeClr val="bg2">
                    <a:lumMod val="75000"/>
                  </a:schemeClr>
                </a:solidFill>
              </a:rPr>
              <a:t>Confounds </a:t>
            </a:r>
            <a:r>
              <a:rPr lang="en-US" sz="2400" dirty="0">
                <a:solidFill>
                  <a:schemeClr val="bg2">
                    <a:lumMod val="75000"/>
                  </a:schemeClr>
                </a:solidFill>
              </a:rPr>
              <a:t>when using natural languages: age of acquisition, frequency of use, proficiency level, morphological salience, etc.</a:t>
            </a:r>
            <a:endParaRPr lang="en-GB" sz="2400" dirty="0">
              <a:solidFill>
                <a:schemeClr val="bg2">
                  <a:lumMod val="75000"/>
                </a:schemeClr>
              </a:solidFill>
            </a:endParaRPr>
          </a:p>
          <a:p>
            <a:endParaRPr lang="en-US" sz="600" dirty="0"/>
          </a:p>
          <a:p>
            <a:r>
              <a:rPr lang="en-GB" sz="2600" b="1" dirty="0"/>
              <a:t>Workaround:</a:t>
            </a:r>
            <a:r>
              <a:rPr lang="en-GB" sz="2600" dirty="0"/>
              <a:t> artificial languages </a:t>
            </a:r>
          </a:p>
          <a:p>
            <a:endParaRPr lang="en-GB" sz="1050" dirty="0"/>
          </a:p>
          <a:p>
            <a:pPr marL="0" indent="0">
              <a:buNone/>
            </a:pPr>
            <a:r>
              <a:rPr lang="en-GB" sz="2200" dirty="0"/>
              <a:t>    Much more </a:t>
            </a:r>
            <a:r>
              <a:rPr lang="en-GB" sz="2200" b="1" dirty="0"/>
              <a:t>artificial</a:t>
            </a:r>
            <a:r>
              <a:rPr lang="en-GB" sz="2200" dirty="0"/>
              <a:t> than other lab studies?</a:t>
            </a:r>
          </a:p>
          <a:p>
            <a:pPr marL="0" indent="0">
              <a:buNone/>
            </a:pPr>
            <a:r>
              <a:rPr lang="en-GB" sz="2200" dirty="0"/>
              <a:t>    Consider Buzz Lightyear versus Woody </a:t>
            </a:r>
          </a:p>
          <a:p>
            <a:pPr marL="0" indent="0">
              <a:buNone/>
            </a:pPr>
            <a:r>
              <a:rPr lang="en-GB" sz="2200" dirty="0"/>
              <a:t>    versus humans.</a:t>
            </a:r>
          </a:p>
          <a:p>
            <a:pPr marL="0" indent="0">
              <a:buNone/>
            </a:pPr>
            <a:endParaRPr lang="en-GB" sz="400" dirty="0"/>
          </a:p>
          <a:p>
            <a:pPr marL="0" indent="0">
              <a:buNone/>
            </a:pPr>
            <a:r>
              <a:rPr lang="en-GB" sz="2200" dirty="0"/>
              <a:t>    Compare experimental paradigms to </a:t>
            </a:r>
          </a:p>
          <a:p>
            <a:pPr marL="0" indent="0">
              <a:buNone/>
            </a:pPr>
            <a:r>
              <a:rPr lang="en-GB" sz="2200" dirty="0"/>
              <a:t>    language </a:t>
            </a:r>
            <a:r>
              <a:rPr lang="en-GB" sz="2200" b="1" dirty="0"/>
              <a:t>in natural contexts</a:t>
            </a:r>
            <a:r>
              <a:rPr lang="en-GB" sz="2200" dirty="0"/>
              <a:t>.</a:t>
            </a:r>
          </a:p>
        </p:txBody>
      </p:sp>
      <p:sp>
        <p:nvSpPr>
          <p:cNvPr id="6" name="Title 1">
            <a:extLst>
              <a:ext uri="{FF2B5EF4-FFF2-40B4-BE49-F238E27FC236}">
                <a16:creationId xmlns:a16="http://schemas.microsoft.com/office/drawing/2014/main" id="{40C5047A-722D-E221-3D33-A85E987878E9}"/>
              </a:ext>
            </a:extLst>
          </p:cNvPr>
          <p:cNvSpPr>
            <a:spLocks noGrp="1"/>
          </p:cNvSpPr>
          <p:nvPr>
            <p:ph type="title"/>
          </p:nvPr>
        </p:nvSpPr>
        <p:spPr>
          <a:xfrm>
            <a:off x="838200" y="365125"/>
            <a:ext cx="10515600" cy="1325563"/>
          </a:xfrm>
        </p:spPr>
        <p:txBody>
          <a:bodyPr/>
          <a:lstStyle/>
          <a:p>
            <a:pPr algn="ctr"/>
            <a:r>
              <a:rPr lang="en-US"/>
              <a:t>Morphosyntactic transfer in L3 acquisition</a:t>
            </a:r>
            <a:endParaRPr lang="en-GB"/>
          </a:p>
        </p:txBody>
      </p:sp>
      <p:pic>
        <p:nvPicPr>
          <p:cNvPr id="2052" name="Picture 4" descr="The Cutest Toys In The 'Toy Story' Franchise, Ranked">
            <a:extLst>
              <a:ext uri="{FF2B5EF4-FFF2-40B4-BE49-F238E27FC236}">
                <a16:creationId xmlns:a16="http://schemas.microsoft.com/office/drawing/2014/main" id="{B8170C04-3A29-B2B1-889A-B96C0AAC6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5374" y="3181622"/>
            <a:ext cx="4798426" cy="28790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riends Having a Conversation · Free Stock Photo">
            <a:extLst>
              <a:ext uri="{FF2B5EF4-FFF2-40B4-BE49-F238E27FC236}">
                <a16:creationId xmlns:a16="http://schemas.microsoft.com/office/drawing/2014/main" id="{5B8DA68F-FCD5-5BEB-5523-F896A478C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100" y="2705100"/>
            <a:ext cx="4252913" cy="2837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372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A85658-06B4-8BD1-B87B-E05A673934FF}"/>
              </a:ext>
            </a:extLst>
          </p:cNvPr>
          <p:cNvSpPr>
            <a:spLocks noGrp="1"/>
          </p:cNvSpPr>
          <p:nvPr>
            <p:ph idx="1"/>
          </p:nvPr>
        </p:nvSpPr>
        <p:spPr>
          <a:xfrm>
            <a:off x="838200" y="1709080"/>
            <a:ext cx="10515600" cy="4530725"/>
          </a:xfrm>
        </p:spPr>
        <p:txBody>
          <a:bodyPr>
            <a:normAutofit/>
          </a:bodyPr>
          <a:lstStyle/>
          <a:p>
            <a:pPr>
              <a:lnSpc>
                <a:spcPct val="110000"/>
              </a:lnSpc>
            </a:pPr>
            <a:r>
              <a:rPr lang="en-US" sz="2400" b="1" dirty="0">
                <a:solidFill>
                  <a:schemeClr val="bg2">
                    <a:lumMod val="75000"/>
                  </a:schemeClr>
                </a:solidFill>
              </a:rPr>
              <a:t>Confounds </a:t>
            </a:r>
            <a:r>
              <a:rPr lang="en-US" sz="2400" dirty="0">
                <a:solidFill>
                  <a:schemeClr val="bg2">
                    <a:lumMod val="75000"/>
                  </a:schemeClr>
                </a:solidFill>
              </a:rPr>
              <a:t>when using natural languages: age of acquisition, frequency of use, proficiency level, morphological salience, etc.</a:t>
            </a:r>
            <a:endParaRPr lang="en-GB" sz="2400" dirty="0">
              <a:solidFill>
                <a:schemeClr val="bg2">
                  <a:lumMod val="75000"/>
                </a:schemeClr>
              </a:solidFill>
            </a:endParaRPr>
          </a:p>
          <a:p>
            <a:endParaRPr lang="en-US" sz="600" dirty="0"/>
          </a:p>
          <a:p>
            <a:r>
              <a:rPr lang="en-GB" sz="2600" b="1" dirty="0"/>
              <a:t>Workaround:</a:t>
            </a:r>
            <a:r>
              <a:rPr lang="en-GB" sz="2600" dirty="0"/>
              <a:t> artificial languages</a:t>
            </a:r>
          </a:p>
          <a:p>
            <a:endParaRPr lang="en-GB" sz="200" dirty="0"/>
          </a:p>
          <a:p>
            <a:pPr lvl="1"/>
            <a:r>
              <a:rPr lang="en-GB" dirty="0"/>
              <a:t>Consistency with natural language</a:t>
            </a:r>
          </a:p>
          <a:p>
            <a:pPr lvl="1"/>
            <a:endParaRPr lang="en-GB" sz="300" dirty="0"/>
          </a:p>
        </p:txBody>
      </p:sp>
      <p:sp>
        <p:nvSpPr>
          <p:cNvPr id="6" name="Title 1">
            <a:extLst>
              <a:ext uri="{FF2B5EF4-FFF2-40B4-BE49-F238E27FC236}">
                <a16:creationId xmlns:a16="http://schemas.microsoft.com/office/drawing/2014/main" id="{B8813250-D62B-D1A0-7B01-D7671F5E61E9}"/>
              </a:ext>
            </a:extLst>
          </p:cNvPr>
          <p:cNvSpPr>
            <a:spLocks noGrp="1"/>
          </p:cNvSpPr>
          <p:nvPr>
            <p:ph type="title"/>
          </p:nvPr>
        </p:nvSpPr>
        <p:spPr>
          <a:xfrm>
            <a:off x="838200" y="365125"/>
            <a:ext cx="10515600" cy="1325563"/>
          </a:xfrm>
        </p:spPr>
        <p:txBody>
          <a:bodyPr/>
          <a:lstStyle/>
          <a:p>
            <a:pPr algn="ctr"/>
            <a:r>
              <a:rPr lang="en-US"/>
              <a:t>Morphosyntactic transfer in L3 acquisition</a:t>
            </a:r>
            <a:endParaRPr lang="en-GB"/>
          </a:p>
        </p:txBody>
      </p:sp>
    </p:spTree>
    <p:extLst>
      <p:ext uri="{BB962C8B-B14F-4D97-AF65-F5344CB8AC3E}">
        <p14:creationId xmlns:p14="http://schemas.microsoft.com/office/powerpoint/2010/main" val="3216957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59AFB-3C4F-F040-E5BB-CA695AA6DC0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016286-5A0E-45DC-567A-B21B7C960707}"/>
              </a:ext>
            </a:extLst>
          </p:cNvPr>
          <p:cNvSpPr>
            <a:spLocks noGrp="1"/>
          </p:cNvSpPr>
          <p:nvPr>
            <p:ph idx="1"/>
          </p:nvPr>
        </p:nvSpPr>
        <p:spPr>
          <a:xfrm>
            <a:off x="838200" y="1709080"/>
            <a:ext cx="10515600" cy="4530725"/>
          </a:xfrm>
        </p:spPr>
        <p:txBody>
          <a:bodyPr>
            <a:normAutofit/>
          </a:bodyPr>
          <a:lstStyle/>
          <a:p>
            <a:pPr>
              <a:lnSpc>
                <a:spcPct val="110000"/>
              </a:lnSpc>
            </a:pPr>
            <a:r>
              <a:rPr lang="en-US" sz="2400" b="1" dirty="0">
                <a:solidFill>
                  <a:schemeClr val="bg2">
                    <a:lumMod val="75000"/>
                  </a:schemeClr>
                </a:solidFill>
              </a:rPr>
              <a:t>Confounds </a:t>
            </a:r>
            <a:r>
              <a:rPr lang="en-US" sz="2400" dirty="0">
                <a:solidFill>
                  <a:schemeClr val="bg2">
                    <a:lumMod val="75000"/>
                  </a:schemeClr>
                </a:solidFill>
              </a:rPr>
              <a:t>when using natural languages: age of acquisition, frequency of use, proficiency level, morphological salience, etc.</a:t>
            </a:r>
            <a:endParaRPr lang="en-GB" sz="2400" dirty="0">
              <a:solidFill>
                <a:schemeClr val="bg2">
                  <a:lumMod val="75000"/>
                </a:schemeClr>
              </a:solidFill>
            </a:endParaRPr>
          </a:p>
          <a:p>
            <a:endParaRPr lang="en-US" sz="600" dirty="0"/>
          </a:p>
          <a:p>
            <a:r>
              <a:rPr lang="en-GB" sz="2600" b="1" dirty="0"/>
              <a:t>Workaround:</a:t>
            </a:r>
            <a:r>
              <a:rPr lang="en-GB" sz="2600" dirty="0"/>
              <a:t> artificial languages</a:t>
            </a:r>
          </a:p>
          <a:p>
            <a:endParaRPr lang="en-GB" sz="200" dirty="0"/>
          </a:p>
          <a:p>
            <a:pPr lvl="1"/>
            <a:r>
              <a:rPr lang="en-GB" dirty="0"/>
              <a:t>Consistency with natural language</a:t>
            </a:r>
          </a:p>
          <a:p>
            <a:pPr lvl="1"/>
            <a:endParaRPr lang="en-GB" sz="300" dirty="0"/>
          </a:p>
          <a:p>
            <a:pPr marL="1081088" lvl="2">
              <a:lnSpc>
                <a:spcPct val="110000"/>
              </a:lnSpc>
            </a:pPr>
            <a:r>
              <a:rPr lang="en-GB" dirty="0">
                <a:solidFill>
                  <a:schemeClr val="tx1">
                    <a:lumMod val="50000"/>
                    <a:lumOff val="50000"/>
                  </a:schemeClr>
                </a:solidFill>
              </a:rPr>
              <a:t>Acquired by statistical learning </a:t>
            </a:r>
            <a:r>
              <a:rPr lang="en-GB" sz="1700" dirty="0">
                <a:solidFill>
                  <a:schemeClr val="tx1">
                    <a:lumMod val="50000"/>
                    <a:lumOff val="50000"/>
                  </a:schemeClr>
                </a:solidFill>
              </a:rPr>
              <a:t>(Hudson Kam &amp; Newport, 2005; Kidd, 2012; Monaghan et al., 2023)</a:t>
            </a:r>
          </a:p>
          <a:p>
            <a:pPr marL="1081088" lvl="2">
              <a:lnSpc>
                <a:spcPct val="110000"/>
              </a:lnSpc>
            </a:pPr>
            <a:r>
              <a:rPr lang="en-GB" dirty="0"/>
              <a:t>Similar processing signatures </a:t>
            </a:r>
            <a:r>
              <a:rPr lang="en-GB" dirty="0">
                <a:solidFill>
                  <a:schemeClr val="tx1">
                    <a:lumMod val="50000"/>
                    <a:lumOff val="50000"/>
                  </a:schemeClr>
                </a:solidFill>
              </a:rPr>
              <a:t>(</a:t>
            </a:r>
            <a:r>
              <a:rPr lang="en-GB" dirty="0" err="1">
                <a:solidFill>
                  <a:schemeClr val="tx1">
                    <a:lumMod val="50000"/>
                    <a:lumOff val="50000"/>
                  </a:schemeClr>
                </a:solidFill>
              </a:rPr>
              <a:t>Friederici</a:t>
            </a:r>
            <a:r>
              <a:rPr lang="en-GB" dirty="0">
                <a:solidFill>
                  <a:schemeClr val="tx1">
                    <a:lumMod val="50000"/>
                    <a:lumOff val="50000"/>
                  </a:schemeClr>
                </a:solidFill>
              </a:rPr>
              <a:t> et al., 2002; </a:t>
            </a:r>
            <a:r>
              <a:rPr lang="en-GB" dirty="0" err="1">
                <a:solidFill>
                  <a:schemeClr val="tx1">
                    <a:lumMod val="50000"/>
                    <a:lumOff val="50000"/>
                  </a:schemeClr>
                </a:solidFill>
              </a:rPr>
              <a:t>Uddén</a:t>
            </a:r>
            <a:r>
              <a:rPr lang="en-GB" dirty="0">
                <a:solidFill>
                  <a:schemeClr val="tx1">
                    <a:lumMod val="50000"/>
                    <a:lumOff val="50000"/>
                  </a:schemeClr>
                </a:solidFill>
              </a:rPr>
              <a:t> &amp; </a:t>
            </a:r>
            <a:r>
              <a:rPr lang="en-GB" dirty="0" err="1">
                <a:solidFill>
                  <a:schemeClr val="tx1">
                    <a:lumMod val="50000"/>
                    <a:lumOff val="50000"/>
                  </a:schemeClr>
                </a:solidFill>
              </a:rPr>
              <a:t>Männel</a:t>
            </a:r>
            <a:r>
              <a:rPr lang="en-GB" dirty="0">
                <a:solidFill>
                  <a:schemeClr val="tx1">
                    <a:lumMod val="50000"/>
                    <a:lumOff val="50000"/>
                  </a:schemeClr>
                </a:solidFill>
              </a:rPr>
              <a:t>, 2018)</a:t>
            </a:r>
          </a:p>
        </p:txBody>
      </p:sp>
      <p:sp>
        <p:nvSpPr>
          <p:cNvPr id="6" name="Title 1">
            <a:extLst>
              <a:ext uri="{FF2B5EF4-FFF2-40B4-BE49-F238E27FC236}">
                <a16:creationId xmlns:a16="http://schemas.microsoft.com/office/drawing/2014/main" id="{CC4C782F-A06B-0837-7AC0-1F30E2E3AE32}"/>
              </a:ext>
            </a:extLst>
          </p:cNvPr>
          <p:cNvSpPr>
            <a:spLocks noGrp="1"/>
          </p:cNvSpPr>
          <p:nvPr>
            <p:ph type="title"/>
          </p:nvPr>
        </p:nvSpPr>
        <p:spPr>
          <a:xfrm>
            <a:off x="838200" y="365125"/>
            <a:ext cx="10515600" cy="1325563"/>
          </a:xfrm>
        </p:spPr>
        <p:txBody>
          <a:bodyPr/>
          <a:lstStyle/>
          <a:p>
            <a:pPr algn="ctr"/>
            <a:r>
              <a:rPr lang="en-US"/>
              <a:t>Morphosyntactic transfer in L3 acquisition</a:t>
            </a:r>
            <a:endParaRPr lang="en-GB"/>
          </a:p>
        </p:txBody>
      </p:sp>
    </p:spTree>
    <p:extLst>
      <p:ext uri="{BB962C8B-B14F-4D97-AF65-F5344CB8AC3E}">
        <p14:creationId xmlns:p14="http://schemas.microsoft.com/office/powerpoint/2010/main" val="3083110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A85658-06B4-8BD1-B87B-E05A673934FF}"/>
              </a:ext>
            </a:extLst>
          </p:cNvPr>
          <p:cNvSpPr>
            <a:spLocks noGrp="1"/>
          </p:cNvSpPr>
          <p:nvPr>
            <p:ph idx="1"/>
          </p:nvPr>
        </p:nvSpPr>
        <p:spPr>
          <a:xfrm>
            <a:off x="838200" y="1649508"/>
            <a:ext cx="10515600" cy="4733738"/>
          </a:xfrm>
        </p:spPr>
        <p:txBody>
          <a:bodyPr>
            <a:normAutofit/>
          </a:bodyPr>
          <a:lstStyle/>
          <a:p>
            <a:pPr>
              <a:lnSpc>
                <a:spcPct val="110000"/>
              </a:lnSpc>
            </a:pPr>
            <a:r>
              <a:rPr lang="en-US" sz="2400" b="1" dirty="0">
                <a:solidFill>
                  <a:schemeClr val="bg2">
                    <a:lumMod val="75000"/>
                  </a:schemeClr>
                </a:solidFill>
              </a:rPr>
              <a:t>Confounds </a:t>
            </a:r>
            <a:r>
              <a:rPr lang="en-US" sz="2400" dirty="0">
                <a:solidFill>
                  <a:schemeClr val="bg2">
                    <a:lumMod val="75000"/>
                  </a:schemeClr>
                </a:solidFill>
              </a:rPr>
              <a:t>when using natural languages: age of acquisition, frequency of use, proficiency level, morphological salience, etc.</a:t>
            </a:r>
            <a:endParaRPr lang="en-GB" sz="2400" dirty="0">
              <a:solidFill>
                <a:schemeClr val="bg2">
                  <a:lumMod val="75000"/>
                </a:schemeClr>
              </a:solidFill>
            </a:endParaRPr>
          </a:p>
          <a:p>
            <a:endParaRPr lang="en-US" sz="600" dirty="0"/>
          </a:p>
          <a:p>
            <a:r>
              <a:rPr lang="en-GB" sz="2600" b="1" dirty="0"/>
              <a:t>Workaround:</a:t>
            </a:r>
            <a:r>
              <a:rPr lang="en-GB" sz="2600" dirty="0"/>
              <a:t> artificial languages</a:t>
            </a:r>
          </a:p>
          <a:p>
            <a:endParaRPr lang="en-GB" sz="200" dirty="0"/>
          </a:p>
          <a:p>
            <a:pPr lvl="1"/>
            <a:r>
              <a:rPr lang="en-GB" dirty="0">
                <a:solidFill>
                  <a:schemeClr val="tx1">
                    <a:lumMod val="50000"/>
                    <a:lumOff val="50000"/>
                  </a:schemeClr>
                </a:solidFill>
              </a:rPr>
              <a:t>Consistency with natural language</a:t>
            </a:r>
          </a:p>
          <a:p>
            <a:pPr lvl="1"/>
            <a:endParaRPr lang="en-GB" sz="300" dirty="0">
              <a:solidFill>
                <a:schemeClr val="tx1">
                  <a:lumMod val="50000"/>
                  <a:lumOff val="50000"/>
                </a:schemeClr>
              </a:solidFill>
            </a:endParaRPr>
          </a:p>
          <a:p>
            <a:pPr marL="1081088" lvl="2">
              <a:lnSpc>
                <a:spcPct val="110000"/>
              </a:lnSpc>
            </a:pPr>
            <a:r>
              <a:rPr lang="en-GB" dirty="0">
                <a:solidFill>
                  <a:schemeClr val="tx1">
                    <a:lumMod val="50000"/>
                    <a:lumOff val="50000"/>
                  </a:schemeClr>
                </a:solidFill>
              </a:rPr>
              <a:t>Acquired by statistical learning </a:t>
            </a:r>
            <a:r>
              <a:rPr lang="en-GB" sz="1700" dirty="0">
                <a:solidFill>
                  <a:schemeClr val="tx1">
                    <a:lumMod val="50000"/>
                    <a:lumOff val="50000"/>
                  </a:schemeClr>
                </a:solidFill>
              </a:rPr>
              <a:t>(Hudson Kam &amp; Newport, 2005; Kidd, 2012; Monaghan et al., 2023)</a:t>
            </a:r>
          </a:p>
          <a:p>
            <a:pPr marL="1081088" lvl="2">
              <a:lnSpc>
                <a:spcPct val="110000"/>
              </a:lnSpc>
            </a:pPr>
            <a:r>
              <a:rPr lang="en-GB" dirty="0">
                <a:solidFill>
                  <a:schemeClr val="tx1">
                    <a:lumMod val="50000"/>
                    <a:lumOff val="50000"/>
                  </a:schemeClr>
                </a:solidFill>
              </a:rPr>
              <a:t>Similar processing signatures (</a:t>
            </a:r>
            <a:r>
              <a:rPr lang="en-GB" dirty="0" err="1">
                <a:solidFill>
                  <a:schemeClr val="tx1">
                    <a:lumMod val="50000"/>
                    <a:lumOff val="50000"/>
                  </a:schemeClr>
                </a:solidFill>
              </a:rPr>
              <a:t>Friederici</a:t>
            </a:r>
            <a:r>
              <a:rPr lang="en-GB" dirty="0">
                <a:solidFill>
                  <a:schemeClr val="tx1">
                    <a:lumMod val="50000"/>
                    <a:lumOff val="50000"/>
                  </a:schemeClr>
                </a:solidFill>
              </a:rPr>
              <a:t> et al., 2002; </a:t>
            </a:r>
            <a:r>
              <a:rPr lang="en-GB" dirty="0" err="1">
                <a:solidFill>
                  <a:schemeClr val="tx1">
                    <a:lumMod val="50000"/>
                    <a:lumOff val="50000"/>
                  </a:schemeClr>
                </a:solidFill>
              </a:rPr>
              <a:t>Uddén</a:t>
            </a:r>
            <a:r>
              <a:rPr lang="en-GB" dirty="0">
                <a:solidFill>
                  <a:schemeClr val="tx1">
                    <a:lumMod val="50000"/>
                    <a:lumOff val="50000"/>
                  </a:schemeClr>
                </a:solidFill>
              </a:rPr>
              <a:t> &amp; </a:t>
            </a:r>
            <a:r>
              <a:rPr lang="en-GB" dirty="0" err="1">
                <a:solidFill>
                  <a:schemeClr val="tx1">
                    <a:lumMod val="50000"/>
                    <a:lumOff val="50000"/>
                  </a:schemeClr>
                </a:solidFill>
              </a:rPr>
              <a:t>Männel</a:t>
            </a:r>
            <a:r>
              <a:rPr lang="en-GB" dirty="0">
                <a:solidFill>
                  <a:schemeClr val="tx1">
                    <a:lumMod val="50000"/>
                    <a:lumOff val="50000"/>
                  </a:schemeClr>
                </a:solidFill>
              </a:rPr>
              <a:t>, 2018)</a:t>
            </a:r>
          </a:p>
          <a:p>
            <a:pPr lvl="1"/>
            <a:endParaRPr lang="en-GB" sz="900" dirty="0"/>
          </a:p>
          <a:p>
            <a:pPr lvl="1">
              <a:lnSpc>
                <a:spcPct val="110000"/>
              </a:lnSpc>
            </a:pPr>
            <a:r>
              <a:rPr lang="en-GB" dirty="0"/>
              <a:t>An extensive training in the artificial language could be necessary for standard syntactic signatures (notably, P600) to appear in ERPs </a:t>
            </a:r>
            <a:r>
              <a:rPr lang="en-GB" dirty="0">
                <a:solidFill>
                  <a:schemeClr val="tx1">
                    <a:lumMod val="50000"/>
                    <a:lumOff val="50000"/>
                  </a:schemeClr>
                </a:solidFill>
              </a:rPr>
              <a:t>(González Alonso et al., 2020; Pereira Soares et al., 2022).</a:t>
            </a:r>
          </a:p>
        </p:txBody>
      </p:sp>
      <p:sp>
        <p:nvSpPr>
          <p:cNvPr id="6" name="Title 1">
            <a:extLst>
              <a:ext uri="{FF2B5EF4-FFF2-40B4-BE49-F238E27FC236}">
                <a16:creationId xmlns:a16="http://schemas.microsoft.com/office/drawing/2014/main" id="{B8813250-D62B-D1A0-7B01-D7671F5E61E9}"/>
              </a:ext>
            </a:extLst>
          </p:cNvPr>
          <p:cNvSpPr>
            <a:spLocks noGrp="1"/>
          </p:cNvSpPr>
          <p:nvPr>
            <p:ph type="title"/>
          </p:nvPr>
        </p:nvSpPr>
        <p:spPr>
          <a:xfrm>
            <a:off x="838200" y="365125"/>
            <a:ext cx="10515600" cy="1325563"/>
          </a:xfrm>
        </p:spPr>
        <p:txBody>
          <a:bodyPr/>
          <a:lstStyle/>
          <a:p>
            <a:pPr algn="ctr"/>
            <a:r>
              <a:rPr lang="en-US"/>
              <a:t>Morphosyntactic transfer in L3 acquisition</a:t>
            </a:r>
            <a:endParaRPr lang="en-GB"/>
          </a:p>
        </p:txBody>
      </p:sp>
    </p:spTree>
    <p:extLst>
      <p:ext uri="{BB962C8B-B14F-4D97-AF65-F5344CB8AC3E}">
        <p14:creationId xmlns:p14="http://schemas.microsoft.com/office/powerpoint/2010/main" val="1936483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GB" sz="4400" dirty="0"/>
              <a:t>Morphosyntactic</a:t>
            </a:r>
            <a:r>
              <a:rPr lang="en-US" dirty="0"/>
              <a:t> transfer</a:t>
            </a:r>
            <a:endParaRPr lang="en-GB" dirty="0"/>
          </a:p>
        </p:txBody>
      </p:sp>
      <p:sp>
        <p:nvSpPr>
          <p:cNvPr id="7" name="Content Placeholder 6">
            <a:extLst>
              <a:ext uri="{FF2B5EF4-FFF2-40B4-BE49-F238E27FC236}">
                <a16:creationId xmlns:a16="http://schemas.microsoft.com/office/drawing/2014/main" id="{7D310E97-4D87-55F1-95BF-A504F564523C}"/>
              </a:ext>
            </a:extLst>
          </p:cNvPr>
          <p:cNvSpPr>
            <a:spLocks noGrp="1"/>
          </p:cNvSpPr>
          <p:nvPr>
            <p:ph idx="1"/>
          </p:nvPr>
        </p:nvSpPr>
        <p:spPr>
          <a:xfrm>
            <a:off x="1228164" y="1825625"/>
            <a:ext cx="10125635" cy="4351338"/>
          </a:xfrm>
        </p:spPr>
        <p:txBody>
          <a:bodyPr/>
          <a:lstStyle/>
          <a:p>
            <a:r>
              <a:rPr lang="en-US"/>
              <a:t>Initial heuristics </a:t>
            </a:r>
          </a:p>
          <a:p>
            <a:endParaRPr lang="en-US"/>
          </a:p>
          <a:p>
            <a:r>
              <a:rPr lang="en-US"/>
              <a:t>Cognitive economy</a:t>
            </a:r>
          </a:p>
          <a:p>
            <a:endParaRPr lang="en-US"/>
          </a:p>
          <a:p>
            <a:r>
              <a:rPr lang="en-US"/>
              <a:t>Facilitative or non-facilitative</a:t>
            </a:r>
            <a:endParaRPr lang="en-GB"/>
          </a:p>
        </p:txBody>
      </p:sp>
    </p:spTree>
    <p:extLst>
      <p:ext uri="{BB962C8B-B14F-4D97-AF65-F5344CB8AC3E}">
        <p14:creationId xmlns:p14="http://schemas.microsoft.com/office/powerpoint/2010/main" val="2124763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290641"/>
            <a:ext cx="11039390" cy="1017459"/>
          </a:xfrm>
        </p:spPr>
        <p:txBody>
          <a:bodyPr/>
          <a:lstStyle/>
          <a:p>
            <a:pPr algn="ctr">
              <a:lnSpc>
                <a:spcPct val="100000"/>
              </a:lnSpc>
            </a:pPr>
            <a:r>
              <a:rPr lang="en-US"/>
              <a:t>González Alonso 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927100" y="1516363"/>
            <a:ext cx="10680699" cy="4814587"/>
          </a:xfrm>
        </p:spPr>
        <p:txBody>
          <a:bodyPr>
            <a:normAutofit fontScale="92500" lnSpcReduction="20000"/>
          </a:bodyPr>
          <a:lstStyle/>
          <a:p>
            <a:pPr>
              <a:lnSpc>
                <a:spcPct val="120000"/>
              </a:lnSpc>
            </a:pPr>
            <a:r>
              <a:rPr lang="en-US" b="1" dirty="0"/>
              <a:t>Participants</a:t>
            </a:r>
            <a:r>
              <a:rPr lang="en-US" dirty="0"/>
              <a:t>: </a:t>
            </a:r>
            <a:r>
              <a:rPr lang="en-GB" dirty="0"/>
              <a:t>L1 Spanish, L2 English</a:t>
            </a:r>
          </a:p>
          <a:p>
            <a:pPr marL="0" indent="0">
              <a:lnSpc>
                <a:spcPct val="120000"/>
              </a:lnSpc>
              <a:buNone/>
            </a:pPr>
            <a:endParaRPr lang="en-GB" sz="100" b="1" dirty="0"/>
          </a:p>
          <a:p>
            <a:pPr>
              <a:lnSpc>
                <a:spcPct val="120000"/>
              </a:lnSpc>
            </a:pPr>
            <a:r>
              <a:rPr lang="en-GB" b="1" dirty="0"/>
              <a:t>Artificial language groups: </a:t>
            </a:r>
            <a:r>
              <a:rPr lang="en-GB" dirty="0"/>
              <a:t>Mini-Spanish (</a:t>
            </a:r>
            <a:r>
              <a:rPr lang="en-GB" i="1" dirty="0"/>
              <a:t>n</a:t>
            </a:r>
            <a:r>
              <a:rPr lang="en-GB" dirty="0"/>
              <a:t> = 26), Mini-English (</a:t>
            </a:r>
            <a:r>
              <a:rPr lang="en-GB" i="1" dirty="0"/>
              <a:t>n</a:t>
            </a:r>
            <a:r>
              <a:rPr lang="en-GB" dirty="0"/>
              <a:t> = 24)</a:t>
            </a:r>
          </a:p>
          <a:p>
            <a:pPr>
              <a:lnSpc>
                <a:spcPct val="120000"/>
              </a:lnSpc>
            </a:pPr>
            <a:endParaRPr lang="en-GB" sz="100" dirty="0"/>
          </a:p>
          <a:p>
            <a:pPr>
              <a:lnSpc>
                <a:spcPct val="120000"/>
              </a:lnSpc>
            </a:pPr>
            <a:r>
              <a:rPr lang="en-GB" b="1" dirty="0"/>
              <a:t>Grammatical property:</a:t>
            </a:r>
            <a:r>
              <a:rPr lang="en-GB" dirty="0"/>
              <a:t> gender agreement between nouns and predicative</a:t>
            </a:r>
            <a:r>
              <a:rPr lang="en-GB" dirty="0">
                <a:solidFill>
                  <a:srgbClr val="FF0000"/>
                </a:solidFill>
              </a:rPr>
              <a:t> </a:t>
            </a:r>
            <a:r>
              <a:rPr lang="en-GB" dirty="0"/>
              <a:t>adjectives in copular sentences. Example:</a:t>
            </a:r>
          </a:p>
          <a:p>
            <a:pPr>
              <a:lnSpc>
                <a:spcPct val="120000"/>
              </a:lnSpc>
            </a:pPr>
            <a:endParaRPr lang="en-GB" sz="100" dirty="0"/>
          </a:p>
          <a:p>
            <a:pPr lvl="1">
              <a:lnSpc>
                <a:spcPct val="120000"/>
              </a:lnSpc>
            </a:pPr>
            <a:r>
              <a:rPr lang="en-GB" b="1" dirty="0">
                <a:solidFill>
                  <a:schemeClr val="bg2">
                    <a:lumMod val="50000"/>
                  </a:schemeClr>
                </a:solidFill>
              </a:rPr>
              <a:t>Mini-Spanish: </a:t>
            </a:r>
            <a:r>
              <a:rPr lang="en-GB" b="1" i="1" dirty="0">
                <a:solidFill>
                  <a:schemeClr val="accent6">
                    <a:lumMod val="75000"/>
                  </a:schemeClr>
                </a:solidFill>
              </a:rPr>
              <a:t>	Je</a:t>
            </a:r>
            <a:r>
              <a:rPr lang="en-GB" i="1" dirty="0"/>
              <a:t>r </a:t>
            </a:r>
            <a:r>
              <a:rPr lang="en-GB" i="1" dirty="0" err="1"/>
              <a:t>mochil</a:t>
            </a:r>
            <a:r>
              <a:rPr lang="en-GB" i="1" dirty="0"/>
              <a:t> son </a:t>
            </a:r>
            <a:r>
              <a:rPr lang="en-GB" i="1" dirty="0" err="1"/>
              <a:t>care</a:t>
            </a:r>
            <a:r>
              <a:rPr lang="en-GB" b="1" i="1" dirty="0" err="1">
                <a:solidFill>
                  <a:schemeClr val="accent6">
                    <a:lumMod val="75000"/>
                  </a:schemeClr>
                </a:solidFill>
              </a:rPr>
              <a:t>ju</a:t>
            </a:r>
            <a:r>
              <a:rPr lang="en-GB" i="1" dirty="0" err="1"/>
              <a:t>r</a:t>
            </a:r>
            <a:r>
              <a:rPr lang="en-GB" i="1" dirty="0"/>
              <a:t>        </a:t>
            </a:r>
            <a:r>
              <a:rPr lang="en-GB" dirty="0">
                <a:solidFill>
                  <a:schemeClr val="bg2">
                    <a:lumMod val="75000"/>
                  </a:schemeClr>
                </a:solidFill>
              </a:rPr>
              <a:t>|</a:t>
            </a:r>
            <a:r>
              <a:rPr lang="en-GB" i="1" dirty="0"/>
              <a:t>    </a:t>
            </a:r>
            <a:r>
              <a:rPr lang="en-GB" b="1" i="1" dirty="0">
                <a:solidFill>
                  <a:schemeClr val="accent6">
                    <a:lumMod val="75000"/>
                  </a:schemeClr>
                </a:solidFill>
              </a:rPr>
              <a:t>Je</a:t>
            </a:r>
            <a:r>
              <a:rPr lang="en-GB" i="1" dirty="0"/>
              <a:t>r </a:t>
            </a:r>
            <a:r>
              <a:rPr lang="en-GB" i="1" dirty="0" err="1"/>
              <a:t>mochil</a:t>
            </a:r>
            <a:r>
              <a:rPr lang="en-GB" i="1" dirty="0"/>
              <a:t> son </a:t>
            </a:r>
            <a:r>
              <a:rPr lang="en-GB" i="1" dirty="0" err="1"/>
              <a:t>barate</a:t>
            </a:r>
            <a:r>
              <a:rPr lang="en-GB" b="1" i="1" dirty="0" err="1">
                <a:solidFill>
                  <a:schemeClr val="accent6">
                    <a:lumMod val="75000"/>
                  </a:schemeClr>
                </a:solidFill>
              </a:rPr>
              <a:t>ju</a:t>
            </a:r>
            <a:r>
              <a:rPr lang="en-GB" i="1" dirty="0" err="1"/>
              <a:t>r</a:t>
            </a:r>
            <a:endParaRPr lang="en-GB" i="1" dirty="0"/>
          </a:p>
          <a:p>
            <a:pPr lvl="1">
              <a:lnSpc>
                <a:spcPct val="120000"/>
              </a:lnSpc>
            </a:pPr>
            <a:r>
              <a:rPr lang="en-GB" b="1" dirty="0">
                <a:solidFill>
                  <a:schemeClr val="bg2">
                    <a:lumMod val="50000"/>
                  </a:schemeClr>
                </a:solidFill>
              </a:rPr>
              <a:t>Mini-English: </a:t>
            </a:r>
            <a:r>
              <a:rPr lang="en-GB" b="1" i="1" dirty="0">
                <a:solidFill>
                  <a:schemeClr val="accent6">
                    <a:lumMod val="75000"/>
                  </a:schemeClr>
                </a:solidFill>
              </a:rPr>
              <a:t>	Je</a:t>
            </a:r>
            <a:r>
              <a:rPr lang="en-GB" i="1" dirty="0"/>
              <a:t>r bag are </a:t>
            </a:r>
            <a:r>
              <a:rPr lang="en-GB" i="1" dirty="0" err="1"/>
              <a:t>expensive</a:t>
            </a:r>
            <a:r>
              <a:rPr lang="en-GB" b="1" i="1" dirty="0" err="1">
                <a:solidFill>
                  <a:schemeClr val="accent6">
                    <a:lumMod val="75000"/>
                  </a:schemeClr>
                </a:solidFill>
              </a:rPr>
              <a:t>ju</a:t>
            </a:r>
            <a:r>
              <a:rPr lang="en-GB" i="1" dirty="0" err="1"/>
              <a:t>r</a:t>
            </a:r>
            <a:r>
              <a:rPr lang="en-GB" i="1" dirty="0"/>
              <a:t>    </a:t>
            </a:r>
            <a:r>
              <a:rPr lang="en-GB" dirty="0">
                <a:solidFill>
                  <a:schemeClr val="bg2">
                    <a:lumMod val="75000"/>
                  </a:schemeClr>
                </a:solidFill>
              </a:rPr>
              <a:t>|</a:t>
            </a:r>
            <a:r>
              <a:rPr lang="en-GB" i="1" dirty="0"/>
              <a:t>    </a:t>
            </a:r>
            <a:r>
              <a:rPr lang="en-GB" b="1" i="1" dirty="0">
                <a:solidFill>
                  <a:schemeClr val="accent6">
                    <a:lumMod val="75000"/>
                  </a:schemeClr>
                </a:solidFill>
              </a:rPr>
              <a:t>Je</a:t>
            </a:r>
            <a:r>
              <a:rPr lang="en-GB" i="1" dirty="0"/>
              <a:t>r bag are </a:t>
            </a:r>
            <a:r>
              <a:rPr lang="en-GB" i="1" dirty="0" err="1"/>
              <a:t>cheape</a:t>
            </a:r>
            <a:r>
              <a:rPr lang="en-GB" b="1" i="1" dirty="0" err="1">
                <a:solidFill>
                  <a:schemeClr val="accent6">
                    <a:lumMod val="75000"/>
                  </a:schemeClr>
                </a:solidFill>
              </a:rPr>
              <a:t>ju</a:t>
            </a:r>
            <a:r>
              <a:rPr lang="en-GB" i="1" dirty="0" err="1"/>
              <a:t>r</a:t>
            </a:r>
            <a:endParaRPr lang="en-GB" i="1" dirty="0"/>
          </a:p>
          <a:p>
            <a:pPr lvl="1">
              <a:lnSpc>
                <a:spcPct val="120000"/>
              </a:lnSpc>
            </a:pPr>
            <a:r>
              <a:rPr lang="en-GB" dirty="0">
                <a:solidFill>
                  <a:schemeClr val="bg2">
                    <a:lumMod val="50000"/>
                  </a:schemeClr>
                </a:solidFill>
              </a:rPr>
              <a:t>Translation:	The bags are expensive</a:t>
            </a:r>
            <a:r>
              <a:rPr lang="en-GB" i="1" dirty="0">
                <a:solidFill>
                  <a:schemeClr val="bg2">
                    <a:lumMod val="50000"/>
                  </a:schemeClr>
                </a:solidFill>
              </a:rPr>
              <a:t>      </a:t>
            </a:r>
            <a:r>
              <a:rPr lang="en-GB" dirty="0">
                <a:solidFill>
                  <a:schemeClr val="bg1">
                    <a:lumMod val="65000"/>
                  </a:schemeClr>
                </a:solidFill>
              </a:rPr>
              <a:t>|</a:t>
            </a:r>
            <a:r>
              <a:rPr lang="en-GB" i="1" dirty="0">
                <a:solidFill>
                  <a:schemeClr val="bg2">
                    <a:lumMod val="50000"/>
                  </a:schemeClr>
                </a:solidFill>
              </a:rPr>
              <a:t>    </a:t>
            </a:r>
            <a:r>
              <a:rPr lang="en-GB" dirty="0">
                <a:solidFill>
                  <a:schemeClr val="bg2">
                    <a:lumMod val="50000"/>
                  </a:schemeClr>
                </a:solidFill>
              </a:rPr>
              <a:t>The bags are cheap</a:t>
            </a:r>
          </a:p>
          <a:p>
            <a:pPr>
              <a:lnSpc>
                <a:spcPct val="120000"/>
              </a:lnSpc>
            </a:pPr>
            <a:endParaRPr lang="en-GB" sz="100" dirty="0"/>
          </a:p>
          <a:p>
            <a:pPr>
              <a:lnSpc>
                <a:spcPct val="120000"/>
              </a:lnSpc>
            </a:pPr>
            <a:r>
              <a:rPr lang="en-GB" b="1" dirty="0"/>
              <a:t>Session phases: </a:t>
            </a:r>
            <a:r>
              <a:rPr lang="en-GB" dirty="0"/>
              <a:t>vocabulary pre-training </a:t>
            </a:r>
            <a:r>
              <a:rPr lang="en-GB" dirty="0">
                <a:sym typeface="Wingdings" panose="05000000000000000000" pitchFamily="2" charset="2"/>
              </a:rPr>
              <a:t></a:t>
            </a:r>
            <a:r>
              <a:rPr lang="en-GB" dirty="0"/>
              <a:t> grammatical training</a:t>
            </a:r>
            <a:r>
              <a:rPr lang="en-GB" dirty="0">
                <a:sym typeface="Wingdings" panose="05000000000000000000" pitchFamily="2" charset="2"/>
              </a:rPr>
              <a:t> </a:t>
            </a:r>
            <a:r>
              <a:rPr lang="en-GB" dirty="0"/>
              <a:t>                  test </a:t>
            </a:r>
            <a:r>
              <a:rPr lang="en-GB" sz="2200" dirty="0"/>
              <a:t>(min. 80%)</a:t>
            </a:r>
            <a:r>
              <a:rPr lang="en-GB" sz="2200" dirty="0">
                <a:sym typeface="Wingdings" panose="05000000000000000000" pitchFamily="2" charset="2"/>
              </a:rPr>
              <a:t> </a:t>
            </a:r>
            <a:r>
              <a:rPr lang="en-GB" dirty="0">
                <a:sym typeface="Wingdings" panose="05000000000000000000" pitchFamily="2" charset="2"/>
              </a:rPr>
              <a:t></a:t>
            </a:r>
            <a:r>
              <a:rPr lang="en-GB" dirty="0"/>
              <a:t> ERP experiment</a:t>
            </a:r>
            <a:r>
              <a:rPr lang="en-GB" dirty="0">
                <a:sym typeface="Wingdings" panose="05000000000000000000" pitchFamily="2" charset="2"/>
              </a:rPr>
              <a:t> </a:t>
            </a:r>
            <a:r>
              <a:rPr lang="en-GB" dirty="0"/>
              <a:t> gender assignment task in Spanish</a:t>
            </a:r>
          </a:p>
        </p:txBody>
      </p:sp>
    </p:spTree>
    <p:extLst>
      <p:ext uri="{BB962C8B-B14F-4D97-AF65-F5344CB8AC3E}">
        <p14:creationId xmlns:p14="http://schemas.microsoft.com/office/powerpoint/2010/main" val="1768806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478684-6379-41B1-15D9-433791FE48F1}"/>
              </a:ext>
            </a:extLst>
          </p:cNvPr>
          <p:cNvPicPr>
            <a:picLocks noChangeAspect="1"/>
          </p:cNvPicPr>
          <p:nvPr/>
        </p:nvPicPr>
        <p:blipFill>
          <a:blip r:embed="rId2"/>
          <a:stretch>
            <a:fillRect/>
          </a:stretch>
        </p:blipFill>
        <p:spPr>
          <a:xfrm>
            <a:off x="5129927" y="-6178"/>
            <a:ext cx="4588855" cy="6858000"/>
          </a:xfrm>
          <a:prstGeom prst="rect">
            <a:avLst/>
          </a:prstGeom>
        </p:spPr>
      </p:pic>
      <p:sp>
        <p:nvSpPr>
          <p:cNvPr id="7" name="TextBox 6">
            <a:extLst>
              <a:ext uri="{FF2B5EF4-FFF2-40B4-BE49-F238E27FC236}">
                <a16:creationId xmlns:a16="http://schemas.microsoft.com/office/drawing/2014/main" id="{8399B7EF-EDA6-05F2-3146-792B97F2FE54}"/>
              </a:ext>
            </a:extLst>
          </p:cNvPr>
          <p:cNvSpPr txBox="1"/>
          <p:nvPr/>
        </p:nvSpPr>
        <p:spPr>
          <a:xfrm>
            <a:off x="7346094" y="6406981"/>
            <a:ext cx="1143001" cy="215444"/>
          </a:xfrm>
          <a:prstGeom prst="rect">
            <a:avLst/>
          </a:prstGeom>
          <a:solidFill>
            <a:schemeClr val="bg1"/>
          </a:solidFill>
        </p:spPr>
        <p:txBody>
          <a:bodyPr wrap="square" rtlCol="0">
            <a:spAutoFit/>
          </a:bodyPr>
          <a:lstStyle/>
          <a:p>
            <a:r>
              <a:rPr lang="es-ES" sz="800" i="1">
                <a:latin typeface="Times New Roman" panose="02020603050405020304" pitchFamily="18" charset="0"/>
                <a:cs typeface="Times New Roman" panose="02020603050405020304" pitchFamily="18" charset="0"/>
              </a:rPr>
              <a:t>Je bag </a:t>
            </a:r>
            <a:r>
              <a:rPr lang="es-ES" sz="800" i="1" err="1">
                <a:latin typeface="Times New Roman" panose="02020603050405020304" pitchFamily="18" charset="0"/>
                <a:cs typeface="Times New Roman" panose="02020603050405020304" pitchFamily="18" charset="0"/>
              </a:rPr>
              <a:t>is</a:t>
            </a:r>
            <a:r>
              <a:rPr lang="es-ES" sz="800" i="1">
                <a:latin typeface="Times New Roman" panose="02020603050405020304" pitchFamily="18" charset="0"/>
                <a:cs typeface="Times New Roman" panose="02020603050405020304" pitchFamily="18" charset="0"/>
              </a:rPr>
              <a:t> </a:t>
            </a:r>
            <a:r>
              <a:rPr lang="es-ES" sz="800" i="1" err="1">
                <a:latin typeface="Times New Roman" panose="02020603050405020304" pitchFamily="18" charset="0"/>
                <a:cs typeface="Times New Roman" panose="02020603050405020304" pitchFamily="18" charset="0"/>
              </a:rPr>
              <a:t>cheapeju</a:t>
            </a:r>
            <a:endParaRPr lang="en-GB" sz="800" i="1">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B818FFB-CCAC-4893-15FF-208DE432033A}"/>
              </a:ext>
            </a:extLst>
          </p:cNvPr>
          <p:cNvSpPr txBox="1"/>
          <p:nvPr/>
        </p:nvSpPr>
        <p:spPr>
          <a:xfrm>
            <a:off x="5078630" y="302739"/>
            <a:ext cx="562234" cy="230832"/>
          </a:xfrm>
          <a:prstGeom prst="rect">
            <a:avLst/>
          </a:prstGeom>
          <a:solidFill>
            <a:schemeClr val="bg1"/>
          </a:solidFill>
        </p:spPr>
        <p:txBody>
          <a:bodyPr wrap="square" rtlCol="0">
            <a:spAutoFit/>
          </a:bodyPr>
          <a:lstStyle/>
          <a:p>
            <a:r>
              <a:rPr lang="es-ES" sz="900" b="1" err="1">
                <a:latin typeface="Times New Roman" panose="02020603050405020304" pitchFamily="18" charset="0"/>
                <a:cs typeface="Times New Roman" panose="02020603050405020304" pitchFamily="18" charset="0"/>
              </a:rPr>
              <a:t>Nouns</a:t>
            </a:r>
            <a:endParaRPr lang="en-GB" sz="900" b="1">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967999F-E517-9B8C-7650-E77D176BB4E5}"/>
              </a:ext>
            </a:extLst>
          </p:cNvPr>
          <p:cNvSpPr txBox="1"/>
          <p:nvPr/>
        </p:nvSpPr>
        <p:spPr>
          <a:xfrm>
            <a:off x="7337856" y="302739"/>
            <a:ext cx="562234" cy="230832"/>
          </a:xfrm>
          <a:prstGeom prst="rect">
            <a:avLst/>
          </a:prstGeom>
          <a:solidFill>
            <a:schemeClr val="bg1"/>
          </a:solidFill>
        </p:spPr>
        <p:txBody>
          <a:bodyPr wrap="square" rtlCol="0">
            <a:spAutoFit/>
          </a:bodyPr>
          <a:lstStyle/>
          <a:p>
            <a:r>
              <a:rPr lang="es-ES" sz="900" b="1" err="1">
                <a:latin typeface="Times New Roman" panose="02020603050405020304" pitchFamily="18" charset="0"/>
                <a:cs typeface="Times New Roman" panose="02020603050405020304" pitchFamily="18" charset="0"/>
              </a:rPr>
              <a:t>Nouns</a:t>
            </a:r>
            <a:endParaRPr lang="en-GB" sz="900" b="1">
              <a:latin typeface="Times New Roman" panose="02020603050405020304" pitchFamily="18" charset="0"/>
              <a:cs typeface="Times New Roman" panose="02020603050405020304" pitchFamily="18" charset="0"/>
            </a:endParaRPr>
          </a:p>
        </p:txBody>
      </p:sp>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cxnSp>
        <p:nvCxnSpPr>
          <p:cNvPr id="12" name="Straight Connector 11">
            <a:extLst>
              <a:ext uri="{FF2B5EF4-FFF2-40B4-BE49-F238E27FC236}">
                <a16:creationId xmlns:a16="http://schemas.microsoft.com/office/drawing/2014/main" id="{AC9486C7-D421-C594-E9E2-2C89D397D6B5}"/>
              </a:ext>
            </a:extLst>
          </p:cNvPr>
          <p:cNvCxnSpPr>
            <a:cxnSpLocks/>
          </p:cNvCxnSpPr>
          <p:nvPr/>
        </p:nvCxnSpPr>
        <p:spPr>
          <a:xfrm>
            <a:off x="7350216" y="-6178"/>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806450" y="2687595"/>
            <a:ext cx="3829050" cy="741405"/>
          </a:xfrm>
        </p:spPr>
        <p:txBody>
          <a:bodyPr>
            <a:normAutofit/>
          </a:bodyPr>
          <a:lstStyle/>
          <a:p>
            <a:pPr marL="0" indent="0" algn="ctr">
              <a:buNone/>
            </a:pPr>
            <a:r>
              <a:rPr lang="es-ES" sz="3600" b="1"/>
              <a:t>Artificial </a:t>
            </a:r>
            <a:r>
              <a:rPr lang="es-ES" sz="3600" b="1" err="1"/>
              <a:t>languages</a:t>
            </a:r>
            <a:endParaRPr lang="en-GB" b="1"/>
          </a:p>
        </p:txBody>
      </p:sp>
    </p:spTree>
    <p:extLst>
      <p:ext uri="{BB962C8B-B14F-4D97-AF65-F5344CB8AC3E}">
        <p14:creationId xmlns:p14="http://schemas.microsoft.com/office/powerpoint/2010/main" val="2750881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992473" y="2687595"/>
            <a:ext cx="3282778" cy="735227"/>
          </a:xfrm>
        </p:spPr>
        <p:txBody>
          <a:bodyPr>
            <a:normAutofit/>
          </a:bodyPr>
          <a:lstStyle/>
          <a:p>
            <a:pPr marL="0" indent="0" algn="ctr">
              <a:buNone/>
            </a:pPr>
            <a:r>
              <a:rPr lang="es-ES" sz="3600" b="1" err="1"/>
              <a:t>Pre-training</a:t>
            </a:r>
            <a:endParaRPr lang="en-GB" b="1"/>
          </a:p>
        </p:txBody>
      </p:sp>
    </p:spTree>
    <p:extLst>
      <p:ext uri="{BB962C8B-B14F-4D97-AF65-F5344CB8AC3E}">
        <p14:creationId xmlns:p14="http://schemas.microsoft.com/office/powerpoint/2010/main" val="2056890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992473" y="2687595"/>
            <a:ext cx="3282778" cy="735227"/>
          </a:xfrm>
        </p:spPr>
        <p:txBody>
          <a:bodyPr>
            <a:normAutofit/>
          </a:bodyPr>
          <a:lstStyle/>
          <a:p>
            <a:pPr marL="0" indent="0" algn="ctr">
              <a:buNone/>
            </a:pPr>
            <a:r>
              <a:rPr lang="es-ES" sz="3600" b="1"/>
              <a:t>Training</a:t>
            </a:r>
            <a:endParaRPr lang="en-GB" b="1"/>
          </a:p>
        </p:txBody>
      </p:sp>
    </p:spTree>
    <p:extLst>
      <p:ext uri="{BB962C8B-B14F-4D97-AF65-F5344CB8AC3E}">
        <p14:creationId xmlns:p14="http://schemas.microsoft.com/office/powerpoint/2010/main" val="2164626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992473" y="2687595"/>
            <a:ext cx="3282778" cy="735227"/>
          </a:xfrm>
        </p:spPr>
        <p:txBody>
          <a:bodyPr>
            <a:normAutofit/>
          </a:bodyPr>
          <a:lstStyle/>
          <a:p>
            <a:pPr marL="0" indent="0" algn="ctr">
              <a:buNone/>
            </a:pPr>
            <a:r>
              <a:rPr lang="es-ES" sz="3600" b="1" dirty="0"/>
              <a:t>Test</a:t>
            </a:r>
            <a:endParaRPr lang="en-GB" b="1" dirty="0"/>
          </a:p>
        </p:txBody>
      </p:sp>
    </p:spTree>
    <p:extLst>
      <p:ext uri="{BB962C8B-B14F-4D97-AF65-F5344CB8AC3E}">
        <p14:creationId xmlns:p14="http://schemas.microsoft.com/office/powerpoint/2010/main" val="3480578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1035719" y="2687595"/>
            <a:ext cx="3282778" cy="735227"/>
          </a:xfrm>
        </p:spPr>
        <p:txBody>
          <a:bodyPr>
            <a:normAutofit/>
          </a:bodyPr>
          <a:lstStyle/>
          <a:p>
            <a:pPr marL="0" indent="0" algn="ctr">
              <a:buNone/>
            </a:pPr>
            <a:r>
              <a:rPr lang="es-ES" sz="3600" b="1" err="1"/>
              <a:t>Experiment</a:t>
            </a:r>
            <a:endParaRPr lang="en-GB" b="1"/>
          </a:p>
        </p:txBody>
      </p:sp>
    </p:spTree>
    <p:extLst>
      <p:ext uri="{BB962C8B-B14F-4D97-AF65-F5344CB8AC3E}">
        <p14:creationId xmlns:p14="http://schemas.microsoft.com/office/powerpoint/2010/main" val="1599160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0C111-20E2-40AF-5E54-54C356338537}"/>
              </a:ext>
            </a:extLst>
          </p:cNvPr>
          <p:cNvSpPr>
            <a:spLocks noGrp="1"/>
          </p:cNvSpPr>
          <p:nvPr>
            <p:ph type="title"/>
          </p:nvPr>
        </p:nvSpPr>
        <p:spPr>
          <a:xfrm>
            <a:off x="568410" y="989141"/>
            <a:ext cx="4396945" cy="1325563"/>
          </a:xfrm>
        </p:spPr>
        <p:txBody>
          <a:bodyPr/>
          <a:lstStyle/>
          <a:p>
            <a:pPr algn="ctr"/>
            <a:r>
              <a:rPr lang="en-US"/>
              <a:t>González Alonso </a:t>
            </a:r>
            <a:br>
              <a:rPr lang="en-US"/>
            </a:br>
            <a:r>
              <a:rPr lang="en-US"/>
              <a:t>et al. (2020)</a:t>
            </a:r>
            <a:endParaRPr lang="en-GB"/>
          </a:p>
        </p:txBody>
      </p:sp>
      <p:sp>
        <p:nvSpPr>
          <p:cNvPr id="13" name="Content Placeholder 2">
            <a:extLst>
              <a:ext uri="{FF2B5EF4-FFF2-40B4-BE49-F238E27FC236}">
                <a16:creationId xmlns:a16="http://schemas.microsoft.com/office/drawing/2014/main" id="{EE656CE7-C4EC-8628-5A65-AD47BCF6FECF}"/>
              </a:ext>
            </a:extLst>
          </p:cNvPr>
          <p:cNvSpPr>
            <a:spLocks noGrp="1"/>
          </p:cNvSpPr>
          <p:nvPr>
            <p:ph idx="1"/>
          </p:nvPr>
        </p:nvSpPr>
        <p:spPr>
          <a:xfrm>
            <a:off x="568410" y="2687595"/>
            <a:ext cx="4312509" cy="2100648"/>
          </a:xfrm>
        </p:spPr>
        <p:txBody>
          <a:bodyPr>
            <a:normAutofit/>
          </a:bodyPr>
          <a:lstStyle/>
          <a:p>
            <a:pPr marL="0" indent="0" algn="ctr">
              <a:buNone/>
            </a:pPr>
            <a:r>
              <a:rPr lang="es-ES" sz="3600" b="1" err="1"/>
              <a:t>Gender</a:t>
            </a:r>
            <a:r>
              <a:rPr lang="es-ES" sz="3600" b="1"/>
              <a:t> </a:t>
            </a:r>
            <a:r>
              <a:rPr lang="es-ES" sz="3600" b="1" err="1"/>
              <a:t>assignment</a:t>
            </a:r>
            <a:endParaRPr lang="es-ES" sz="3600" b="1"/>
          </a:p>
          <a:p>
            <a:pPr marL="0" indent="0" algn="ctr">
              <a:buNone/>
            </a:pPr>
            <a:r>
              <a:rPr lang="en-GB" sz="3600" b="1"/>
              <a:t>task in Spanish</a:t>
            </a:r>
          </a:p>
        </p:txBody>
      </p:sp>
    </p:spTree>
    <p:extLst>
      <p:ext uri="{BB962C8B-B14F-4D97-AF65-F5344CB8AC3E}">
        <p14:creationId xmlns:p14="http://schemas.microsoft.com/office/powerpoint/2010/main" val="797016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DB1B-D9DF-624E-A4C5-E6E791D6AFD3}"/>
              </a:ext>
            </a:extLst>
          </p:cNvPr>
          <p:cNvSpPr>
            <a:spLocks noGrp="1"/>
          </p:cNvSpPr>
          <p:nvPr>
            <p:ph type="title"/>
          </p:nvPr>
        </p:nvSpPr>
        <p:spPr>
          <a:xfrm>
            <a:off x="838200" y="228600"/>
            <a:ext cx="10515600" cy="1134637"/>
          </a:xfrm>
        </p:spPr>
        <p:txBody>
          <a:bodyPr/>
          <a:lstStyle/>
          <a:p>
            <a:pPr algn="ctr"/>
            <a:r>
              <a:rPr lang="en-US"/>
              <a:t>González Alonso et al. (2020)</a:t>
            </a:r>
            <a:endParaRPr lang="en-GB"/>
          </a:p>
        </p:txBody>
      </p:sp>
      <p:sp>
        <p:nvSpPr>
          <p:cNvPr id="3" name="Content Placeholder 2">
            <a:extLst>
              <a:ext uri="{FF2B5EF4-FFF2-40B4-BE49-F238E27FC236}">
                <a16:creationId xmlns:a16="http://schemas.microsoft.com/office/drawing/2014/main" id="{7831B888-3064-E15C-1E44-A8CBF7037A0A}"/>
              </a:ext>
            </a:extLst>
          </p:cNvPr>
          <p:cNvSpPr>
            <a:spLocks noGrp="1"/>
          </p:cNvSpPr>
          <p:nvPr>
            <p:ph idx="1"/>
          </p:nvPr>
        </p:nvSpPr>
        <p:spPr>
          <a:xfrm>
            <a:off x="838200" y="1272750"/>
            <a:ext cx="10515600" cy="1327015"/>
          </a:xfrm>
        </p:spPr>
        <p:txBody>
          <a:bodyPr>
            <a:normAutofit/>
          </a:bodyPr>
          <a:lstStyle/>
          <a:p>
            <a:pPr marL="0" indent="0" algn="ctr">
              <a:lnSpc>
                <a:spcPct val="120000"/>
              </a:lnSpc>
              <a:buNone/>
            </a:pPr>
            <a:r>
              <a:rPr lang="es-ES" sz="3600" b="1" dirty="0" err="1"/>
              <a:t>Hypotheses</a:t>
            </a:r>
            <a:r>
              <a:rPr lang="es-ES" sz="3600" dirty="0"/>
              <a:t> </a:t>
            </a:r>
            <a:r>
              <a:rPr lang="es-ES" sz="2400" dirty="0"/>
              <a:t>(</a:t>
            </a:r>
            <a:r>
              <a:rPr lang="en-GB" sz="2400" dirty="0">
                <a:solidFill>
                  <a:srgbClr val="1F1F1F"/>
                </a:solidFill>
                <a:latin typeface="ElsevierGulliver"/>
              </a:rPr>
              <a:t>based on </a:t>
            </a:r>
            <a:r>
              <a:rPr lang="en-GB" sz="2400" dirty="0">
                <a:latin typeface="ElsevierGulliver"/>
              </a:rPr>
              <a:t>Rothman et al., 2015</a:t>
            </a:r>
            <a:r>
              <a:rPr lang="es-ES" sz="2400" dirty="0"/>
              <a:t>)</a:t>
            </a:r>
            <a:r>
              <a:rPr lang="en-GB" sz="2800" b="0" i="0" dirty="0">
                <a:solidFill>
                  <a:srgbClr val="1F1F1F"/>
                </a:solidFill>
                <a:effectLst/>
                <a:latin typeface="ElsevierGulliver"/>
              </a:rPr>
              <a:t> under the assumption that transfer would happen </a:t>
            </a:r>
            <a:r>
              <a:rPr lang="en-GB" sz="2800" b="0" i="1" dirty="0">
                <a:solidFill>
                  <a:srgbClr val="1F1F1F"/>
                </a:solidFill>
                <a:effectLst/>
                <a:latin typeface="ElsevierGulliver"/>
              </a:rPr>
              <a:t>before </a:t>
            </a:r>
            <a:r>
              <a:rPr lang="en-GB" sz="2800" b="0" i="0" dirty="0">
                <a:solidFill>
                  <a:srgbClr val="1F1F1F"/>
                </a:solidFill>
                <a:effectLst/>
                <a:latin typeface="ElsevierGulliver"/>
              </a:rPr>
              <a:t>the ERP measurement.</a:t>
            </a:r>
            <a:endParaRPr lang="en-GB" sz="2800" dirty="0"/>
          </a:p>
          <a:p>
            <a:pPr marL="0" indent="0" algn="ctr">
              <a:buNone/>
            </a:pPr>
            <a:endParaRPr lang="en-GB" dirty="0"/>
          </a:p>
        </p:txBody>
      </p:sp>
      <p:pic>
        <p:nvPicPr>
          <p:cNvPr id="7" name="Picture 6">
            <a:extLst>
              <a:ext uri="{FF2B5EF4-FFF2-40B4-BE49-F238E27FC236}">
                <a16:creationId xmlns:a16="http://schemas.microsoft.com/office/drawing/2014/main" id="{54E44335-7782-373E-5AC8-903F02A023D1}"/>
              </a:ext>
            </a:extLst>
          </p:cNvPr>
          <p:cNvPicPr>
            <a:picLocks noChangeAspect="1"/>
          </p:cNvPicPr>
          <p:nvPr/>
        </p:nvPicPr>
        <p:blipFill>
          <a:blip r:embed="rId2"/>
          <a:stretch>
            <a:fillRect/>
          </a:stretch>
        </p:blipFill>
        <p:spPr>
          <a:xfrm>
            <a:off x="458919" y="2886484"/>
            <a:ext cx="11274162" cy="3270292"/>
          </a:xfrm>
          <a:prstGeom prst="rect">
            <a:avLst/>
          </a:prstGeom>
        </p:spPr>
      </p:pic>
    </p:spTree>
    <p:extLst>
      <p:ext uri="{BB962C8B-B14F-4D97-AF65-F5344CB8AC3E}">
        <p14:creationId xmlns:p14="http://schemas.microsoft.com/office/powerpoint/2010/main" val="3852611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DB1B-D9DF-624E-A4C5-E6E791D6AFD3}"/>
              </a:ext>
            </a:extLst>
          </p:cNvPr>
          <p:cNvSpPr>
            <a:spLocks noGrp="1"/>
          </p:cNvSpPr>
          <p:nvPr>
            <p:ph type="title"/>
          </p:nvPr>
        </p:nvSpPr>
        <p:spPr/>
        <p:txBody>
          <a:bodyPr/>
          <a:lstStyle/>
          <a:p>
            <a:pPr algn="ctr"/>
            <a:r>
              <a:rPr lang="en-US"/>
              <a:t>González Alonso et al. (2020)</a:t>
            </a:r>
            <a:endParaRPr lang="en-GB"/>
          </a:p>
        </p:txBody>
      </p:sp>
      <p:sp>
        <p:nvSpPr>
          <p:cNvPr id="3" name="Content Placeholder 2">
            <a:extLst>
              <a:ext uri="{FF2B5EF4-FFF2-40B4-BE49-F238E27FC236}">
                <a16:creationId xmlns:a16="http://schemas.microsoft.com/office/drawing/2014/main" id="{7831B888-3064-E15C-1E44-A8CBF7037A0A}"/>
              </a:ext>
            </a:extLst>
          </p:cNvPr>
          <p:cNvSpPr>
            <a:spLocks noGrp="1"/>
          </p:cNvSpPr>
          <p:nvPr>
            <p:ph idx="1"/>
          </p:nvPr>
        </p:nvSpPr>
        <p:spPr>
          <a:xfrm>
            <a:off x="600635" y="1511166"/>
            <a:ext cx="10753165" cy="4500395"/>
          </a:xfrm>
        </p:spPr>
        <p:txBody>
          <a:bodyPr>
            <a:normAutofit/>
          </a:bodyPr>
          <a:lstStyle/>
          <a:p>
            <a:pPr marL="0" indent="0" algn="ctr">
              <a:lnSpc>
                <a:spcPct val="100000"/>
              </a:lnSpc>
              <a:buNone/>
            </a:pPr>
            <a:r>
              <a:rPr lang="es-ES" sz="3600" b="1" dirty="0" err="1"/>
              <a:t>Results</a:t>
            </a:r>
            <a:endParaRPr lang="es-ES" sz="3600" b="1" dirty="0"/>
          </a:p>
          <a:p>
            <a:pPr marL="0" indent="0" algn="ctr">
              <a:lnSpc>
                <a:spcPct val="100000"/>
              </a:lnSpc>
              <a:buNone/>
            </a:pPr>
            <a:endParaRPr lang="en-GB" sz="900" b="1" dirty="0"/>
          </a:p>
          <a:p>
            <a:pPr marL="627063">
              <a:lnSpc>
                <a:spcPct val="100000"/>
              </a:lnSpc>
            </a:pPr>
            <a:r>
              <a:rPr lang="en-GB" b="1" dirty="0"/>
              <a:t>Mini-Spanish group: </a:t>
            </a:r>
            <a:r>
              <a:rPr lang="en-GB" dirty="0"/>
              <a:t>broadly distributed 300–600 </a:t>
            </a:r>
            <a:r>
              <a:rPr lang="en-GB" dirty="0" err="1"/>
              <a:t>ms</a:t>
            </a:r>
            <a:r>
              <a:rPr lang="en-GB" dirty="0"/>
              <a:t> positivity,                                 most consistent with attention-related P300.</a:t>
            </a:r>
          </a:p>
          <a:p>
            <a:pPr marL="627063">
              <a:lnSpc>
                <a:spcPct val="100000"/>
              </a:lnSpc>
            </a:pPr>
            <a:endParaRPr lang="en-GB" sz="400" dirty="0"/>
          </a:p>
          <a:p>
            <a:pPr marL="627063">
              <a:lnSpc>
                <a:spcPct val="100000"/>
              </a:lnSpc>
            </a:pPr>
            <a:r>
              <a:rPr lang="en-GB" b="1" dirty="0"/>
              <a:t>No </a:t>
            </a:r>
            <a:r>
              <a:rPr lang="en-GB" dirty="0"/>
              <a:t>(N400)–P600</a:t>
            </a:r>
          </a:p>
          <a:p>
            <a:pPr marL="627063">
              <a:lnSpc>
                <a:spcPct val="100000"/>
              </a:lnSpc>
            </a:pPr>
            <a:endParaRPr lang="en-GB" sz="400" dirty="0"/>
          </a:p>
          <a:p>
            <a:pPr marL="627063">
              <a:lnSpc>
                <a:spcPct val="100000"/>
              </a:lnSpc>
            </a:pPr>
            <a:r>
              <a:rPr lang="en-GB" b="1" dirty="0"/>
              <a:t>Interpretation: </a:t>
            </a:r>
            <a:r>
              <a:rPr lang="en-GB" dirty="0"/>
              <a:t>allocation of attentional resources in preparation for the selection of transfer source(s). In Mini-Spanish, larger focus on word-final gender morphology</a:t>
            </a:r>
            <a:r>
              <a:rPr lang="es-ES" dirty="0"/>
              <a:t>, </a:t>
            </a:r>
            <a:r>
              <a:rPr lang="es-ES" dirty="0" err="1"/>
              <a:t>consistent</a:t>
            </a:r>
            <a:r>
              <a:rPr lang="es-ES" dirty="0"/>
              <a:t> </a:t>
            </a:r>
            <a:r>
              <a:rPr lang="es-ES" dirty="0" err="1"/>
              <a:t>with</a:t>
            </a:r>
            <a:r>
              <a:rPr lang="es-ES" dirty="0"/>
              <a:t> </a:t>
            </a:r>
            <a:r>
              <a:rPr lang="es-ES" dirty="0" err="1"/>
              <a:t>Spanish</a:t>
            </a:r>
            <a:r>
              <a:rPr lang="es-ES" dirty="0"/>
              <a:t>.</a:t>
            </a:r>
            <a:endParaRPr lang="en-GB" dirty="0"/>
          </a:p>
        </p:txBody>
      </p:sp>
    </p:spTree>
    <p:extLst>
      <p:ext uri="{BB962C8B-B14F-4D97-AF65-F5344CB8AC3E}">
        <p14:creationId xmlns:p14="http://schemas.microsoft.com/office/powerpoint/2010/main" val="4038942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2003-C504-8E57-B490-4D6F5D0A2F3C}"/>
              </a:ext>
            </a:extLst>
          </p:cNvPr>
          <p:cNvSpPr>
            <a:spLocks noGrp="1"/>
          </p:cNvSpPr>
          <p:nvPr>
            <p:ph type="title"/>
          </p:nvPr>
        </p:nvSpPr>
        <p:spPr/>
        <p:txBody>
          <a:bodyPr/>
          <a:lstStyle/>
          <a:p>
            <a:pPr algn="ctr"/>
            <a:r>
              <a:rPr lang="es-ES"/>
              <a:t>Pereira Soares et al. (2022)</a:t>
            </a:r>
            <a:endParaRPr lang="en-GB"/>
          </a:p>
        </p:txBody>
      </p:sp>
      <p:pic>
        <p:nvPicPr>
          <p:cNvPr id="1026" name="Picture 2" descr="Brainsci 12 00669 i001">
            <a:extLst>
              <a:ext uri="{FF2B5EF4-FFF2-40B4-BE49-F238E27FC236}">
                <a16:creationId xmlns:a16="http://schemas.microsoft.com/office/drawing/2014/main" id="{B4827866-1323-BBAE-09B3-582973824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3429" y="2608393"/>
            <a:ext cx="7645141" cy="337613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C84238A9-ABD0-EDF6-7857-2842114596A4}"/>
              </a:ext>
            </a:extLst>
          </p:cNvPr>
          <p:cNvSpPr>
            <a:spLocks noGrp="1"/>
          </p:cNvSpPr>
          <p:nvPr>
            <p:ph idx="1"/>
          </p:nvPr>
        </p:nvSpPr>
        <p:spPr>
          <a:xfrm>
            <a:off x="838200" y="1550773"/>
            <a:ext cx="10515600" cy="735227"/>
          </a:xfrm>
        </p:spPr>
        <p:txBody>
          <a:bodyPr/>
          <a:lstStyle/>
          <a:p>
            <a:pPr marL="0" indent="0" algn="ctr">
              <a:buNone/>
            </a:pPr>
            <a:r>
              <a:rPr lang="es-ES" sz="3600" b="1" err="1"/>
              <a:t>Materials</a:t>
            </a:r>
            <a:endParaRPr lang="en-GB" b="1"/>
          </a:p>
        </p:txBody>
      </p:sp>
    </p:spTree>
    <p:extLst>
      <p:ext uri="{BB962C8B-B14F-4D97-AF65-F5344CB8AC3E}">
        <p14:creationId xmlns:p14="http://schemas.microsoft.com/office/powerpoint/2010/main" val="2929140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GB" sz="4400" dirty="0"/>
              <a:t>Morphosyntactic</a:t>
            </a:r>
            <a:r>
              <a:rPr lang="en-US" dirty="0"/>
              <a:t> transfer</a:t>
            </a:r>
            <a:endParaRPr lang="en-GB" dirty="0"/>
          </a:p>
        </p:txBody>
      </p:sp>
      <p:sp>
        <p:nvSpPr>
          <p:cNvPr id="7" name="Content Placeholder 6">
            <a:extLst>
              <a:ext uri="{FF2B5EF4-FFF2-40B4-BE49-F238E27FC236}">
                <a16:creationId xmlns:a16="http://schemas.microsoft.com/office/drawing/2014/main" id="{7D310E97-4D87-55F1-95BF-A504F564523C}"/>
              </a:ext>
            </a:extLst>
          </p:cNvPr>
          <p:cNvSpPr>
            <a:spLocks noGrp="1"/>
          </p:cNvSpPr>
          <p:nvPr>
            <p:ph idx="1"/>
          </p:nvPr>
        </p:nvSpPr>
        <p:spPr>
          <a:xfrm>
            <a:off x="1344706" y="1825625"/>
            <a:ext cx="10009094" cy="4351338"/>
          </a:xfrm>
        </p:spPr>
        <p:txBody>
          <a:bodyPr>
            <a:normAutofit/>
          </a:bodyPr>
          <a:lstStyle/>
          <a:p>
            <a:r>
              <a:rPr lang="en-US">
                <a:solidFill>
                  <a:schemeClr val="bg2">
                    <a:lumMod val="75000"/>
                  </a:schemeClr>
                </a:solidFill>
              </a:rPr>
              <a:t>Initial heuristics </a:t>
            </a:r>
          </a:p>
          <a:p>
            <a:endParaRPr lang="en-US" sz="1100">
              <a:solidFill>
                <a:schemeClr val="bg2">
                  <a:lumMod val="75000"/>
                </a:schemeClr>
              </a:solidFill>
            </a:endParaRPr>
          </a:p>
          <a:p>
            <a:r>
              <a:rPr lang="en-US">
                <a:solidFill>
                  <a:schemeClr val="bg2">
                    <a:lumMod val="75000"/>
                  </a:schemeClr>
                </a:solidFill>
              </a:rPr>
              <a:t>Cognitive economy</a:t>
            </a:r>
          </a:p>
          <a:p>
            <a:endParaRPr lang="en-US" sz="1100">
              <a:solidFill>
                <a:schemeClr val="bg2">
                  <a:lumMod val="75000"/>
                </a:schemeClr>
              </a:solidFill>
            </a:endParaRPr>
          </a:p>
          <a:p>
            <a:r>
              <a:rPr lang="en-US">
                <a:solidFill>
                  <a:schemeClr val="bg2">
                    <a:lumMod val="75000"/>
                  </a:schemeClr>
                </a:solidFill>
              </a:rPr>
              <a:t>Facilitative or non-facilitative</a:t>
            </a:r>
          </a:p>
          <a:p>
            <a:endParaRPr lang="en-US" sz="1100"/>
          </a:p>
          <a:p>
            <a:r>
              <a:rPr lang="en-US"/>
              <a:t>Third language (L3) context		   </a:t>
            </a:r>
            <a:endParaRPr lang="en-US" b="1"/>
          </a:p>
          <a:p>
            <a:endParaRPr lang="en-US" sz="100"/>
          </a:p>
          <a:p>
            <a:pPr lvl="1"/>
            <a:r>
              <a:rPr lang="en-US"/>
              <a:t>transfer source(s) selected		    </a:t>
            </a:r>
          </a:p>
          <a:p>
            <a:pPr lvl="1"/>
            <a:r>
              <a:rPr lang="en-US"/>
              <a:t>information guiding the selection	    </a:t>
            </a:r>
          </a:p>
          <a:p>
            <a:pPr lvl="1"/>
            <a:r>
              <a:rPr lang="en-US"/>
              <a:t>time course of the selection</a:t>
            </a:r>
          </a:p>
          <a:p>
            <a:pPr lvl="1"/>
            <a:endParaRPr lang="en-GB"/>
          </a:p>
        </p:txBody>
      </p:sp>
    </p:spTree>
    <p:extLst>
      <p:ext uri="{BB962C8B-B14F-4D97-AF65-F5344CB8AC3E}">
        <p14:creationId xmlns:p14="http://schemas.microsoft.com/office/powerpoint/2010/main" val="215557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2003-C504-8E57-B490-4D6F5D0A2F3C}"/>
              </a:ext>
            </a:extLst>
          </p:cNvPr>
          <p:cNvSpPr>
            <a:spLocks noGrp="1"/>
          </p:cNvSpPr>
          <p:nvPr>
            <p:ph type="title"/>
          </p:nvPr>
        </p:nvSpPr>
        <p:spPr/>
        <p:txBody>
          <a:bodyPr/>
          <a:lstStyle/>
          <a:p>
            <a:pPr algn="ctr"/>
            <a:r>
              <a:rPr lang="es-ES"/>
              <a:t>Pereira Soares et al. (2022)</a:t>
            </a:r>
            <a:endParaRPr lang="en-GB"/>
          </a:p>
        </p:txBody>
      </p:sp>
      <p:graphicFrame>
        <p:nvGraphicFramePr>
          <p:cNvPr id="7" name="Table 6">
            <a:extLst>
              <a:ext uri="{FF2B5EF4-FFF2-40B4-BE49-F238E27FC236}">
                <a16:creationId xmlns:a16="http://schemas.microsoft.com/office/drawing/2014/main" id="{9F98CF1F-DC33-7DF8-2838-4EBEE1FEEE2B}"/>
              </a:ext>
            </a:extLst>
          </p:cNvPr>
          <p:cNvGraphicFramePr>
            <a:graphicFrameLocks noGrp="1"/>
          </p:cNvGraphicFramePr>
          <p:nvPr>
            <p:extLst>
              <p:ext uri="{D42A27DB-BD31-4B8C-83A1-F6EECF244321}">
                <p14:modId xmlns:p14="http://schemas.microsoft.com/office/powerpoint/2010/main" val="3632783519"/>
              </p:ext>
            </p:extLst>
          </p:nvPr>
        </p:nvGraphicFramePr>
        <p:xfrm>
          <a:off x="1029727" y="3278744"/>
          <a:ext cx="10184033" cy="2461085"/>
        </p:xfrm>
        <a:graphic>
          <a:graphicData uri="http://schemas.openxmlformats.org/drawingml/2006/table">
            <a:tbl>
              <a:tblPr>
                <a:tableStyleId>{5C22544A-7EE6-4342-B048-85BDC9FD1C3A}</a:tableStyleId>
              </a:tblPr>
              <a:tblGrid>
                <a:gridCol w="4982234">
                  <a:extLst>
                    <a:ext uri="{9D8B030D-6E8A-4147-A177-3AD203B41FA5}">
                      <a16:colId xmlns:a16="http://schemas.microsoft.com/office/drawing/2014/main" val="1636195750"/>
                    </a:ext>
                  </a:extLst>
                </a:gridCol>
                <a:gridCol w="1058174">
                  <a:extLst>
                    <a:ext uri="{9D8B030D-6E8A-4147-A177-3AD203B41FA5}">
                      <a16:colId xmlns:a16="http://schemas.microsoft.com/office/drawing/2014/main" val="515020826"/>
                    </a:ext>
                  </a:extLst>
                </a:gridCol>
                <a:gridCol w="1431314">
                  <a:extLst>
                    <a:ext uri="{9D8B030D-6E8A-4147-A177-3AD203B41FA5}">
                      <a16:colId xmlns:a16="http://schemas.microsoft.com/office/drawing/2014/main" val="2895830633"/>
                    </a:ext>
                  </a:extLst>
                </a:gridCol>
                <a:gridCol w="1371603">
                  <a:extLst>
                    <a:ext uri="{9D8B030D-6E8A-4147-A177-3AD203B41FA5}">
                      <a16:colId xmlns:a16="http://schemas.microsoft.com/office/drawing/2014/main" val="543061890"/>
                    </a:ext>
                  </a:extLst>
                </a:gridCol>
                <a:gridCol w="1340708">
                  <a:extLst>
                    <a:ext uri="{9D8B030D-6E8A-4147-A177-3AD203B41FA5}">
                      <a16:colId xmlns:a16="http://schemas.microsoft.com/office/drawing/2014/main" val="1725391551"/>
                    </a:ext>
                  </a:extLst>
                </a:gridCol>
              </a:tblGrid>
              <a:tr h="622095">
                <a:tc>
                  <a:txBody>
                    <a:bodyPr/>
                    <a:lstStyle/>
                    <a:p>
                      <a:pPr algn="ctr" fontAlgn="ctr"/>
                      <a:r>
                        <a:rPr lang="en-GB" sz="2000" u="none" strike="noStrike">
                          <a:effectLst/>
                        </a:rPr>
                        <a:t> </a:t>
                      </a:r>
                      <a:endParaRPr lang="en-GB" sz="2000" b="1" i="0" u="none" strike="noStrike">
                        <a:solidFill>
                          <a:srgbClr val="222222"/>
                        </a:solidFill>
                        <a:effectLst/>
                        <a:latin typeface="Arial" panose="020B0604020202020204" pitchFamily="34" charset="0"/>
                      </a:endParaRPr>
                    </a:p>
                  </a:txBody>
                  <a:tcPr marL="9525" marR="9525" marT="9525" marB="0" anchor="ctr">
                    <a:solidFill>
                      <a:srgbClr val="F1F2F9"/>
                    </a:solidFill>
                  </a:tcPr>
                </a:tc>
                <a:tc gridSpan="2">
                  <a:txBody>
                    <a:bodyPr/>
                    <a:lstStyle/>
                    <a:p>
                      <a:pPr algn="ctr" fontAlgn="ctr"/>
                      <a:r>
                        <a:rPr lang="en-GB" sz="2100" b="1" u="none" strike="noStrike">
                          <a:effectLst/>
                        </a:rPr>
                        <a:t>Case morphology</a:t>
                      </a:r>
                      <a:endParaRPr lang="en-GB" sz="2100" b="1" i="1" u="none" strike="noStrike">
                        <a:solidFill>
                          <a:srgbClr val="222222"/>
                        </a:solidFill>
                        <a:effectLst/>
                        <a:latin typeface="Arial" panose="020B0604020202020204" pitchFamily="34" charset="0"/>
                      </a:endParaRPr>
                    </a:p>
                  </a:txBody>
                  <a:tcPr marL="9525" marR="9525" marT="9525" marB="0" anchor="ctr">
                    <a:solidFill>
                      <a:srgbClr val="F1F2F9"/>
                    </a:solidFill>
                  </a:tcPr>
                </a:tc>
                <a:tc hMerge="1">
                  <a:txBody>
                    <a:bodyPr/>
                    <a:lstStyle/>
                    <a:p>
                      <a:endParaRPr lang="en-GB"/>
                    </a:p>
                  </a:txBody>
                  <a:tcPr/>
                </a:tc>
                <a:tc gridSpan="2">
                  <a:txBody>
                    <a:bodyPr/>
                    <a:lstStyle/>
                    <a:p>
                      <a:pPr algn="ctr" fontAlgn="ctr"/>
                      <a:r>
                        <a:rPr lang="en-GB" sz="2100" b="1" u="none" strike="noStrike">
                          <a:effectLst/>
                        </a:rPr>
                        <a:t>Adjective position</a:t>
                      </a:r>
                      <a:endParaRPr lang="en-GB" sz="2100" b="1" i="1" u="none" strike="noStrike">
                        <a:solidFill>
                          <a:srgbClr val="222222"/>
                        </a:solidFill>
                        <a:effectLst/>
                        <a:latin typeface="Arial" panose="020B0604020202020204" pitchFamily="34" charset="0"/>
                      </a:endParaRPr>
                    </a:p>
                  </a:txBody>
                  <a:tcPr marL="9525" marR="9525" marT="9525" marB="0" anchor="ctr">
                    <a:solidFill>
                      <a:srgbClr val="F1F2F9"/>
                    </a:solidFill>
                  </a:tcPr>
                </a:tc>
                <a:tc hMerge="1">
                  <a:txBody>
                    <a:bodyPr/>
                    <a:lstStyle/>
                    <a:p>
                      <a:endParaRPr lang="en-GB"/>
                    </a:p>
                  </a:txBody>
                  <a:tcPr/>
                </a:tc>
                <a:extLst>
                  <a:ext uri="{0D108BD9-81ED-4DB2-BD59-A6C34878D82A}">
                    <a16:rowId xmlns:a16="http://schemas.microsoft.com/office/drawing/2014/main" val="1429500383"/>
                  </a:ext>
                </a:extLst>
              </a:tr>
              <a:tr h="463257">
                <a:tc>
                  <a:txBody>
                    <a:bodyPr/>
                    <a:lstStyle/>
                    <a:p>
                      <a:pPr algn="ctr" fontAlgn="ctr"/>
                      <a:r>
                        <a:rPr lang="en-GB" sz="1900" b="1" u="none" strike="noStrike">
                          <a:effectLst/>
                        </a:rPr>
                        <a:t>Language combination</a:t>
                      </a:r>
                      <a:endParaRPr lang="en-GB" sz="1900" b="1"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ctr" fontAlgn="ctr"/>
                      <a:r>
                        <a:rPr lang="en-GB" sz="1900" b="1" u="none" strike="noStrike">
                          <a:effectLst/>
                        </a:rPr>
                        <a:t>TPM</a:t>
                      </a:r>
                      <a:endParaRPr lang="en-GB" sz="1900" b="1"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ctr" fontAlgn="ctr"/>
                      <a:r>
                        <a:rPr lang="en-GB" sz="1900" b="1" u="none" strike="noStrike">
                          <a:effectLst/>
                        </a:rPr>
                        <a:t>LPM/SM</a:t>
                      </a:r>
                      <a:endParaRPr lang="en-GB" sz="1900" b="1"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ctr" fontAlgn="ctr"/>
                      <a:r>
                        <a:rPr lang="en-GB" sz="1900" b="1" u="none" strike="noStrike">
                          <a:effectLst/>
                        </a:rPr>
                        <a:t>TPM</a:t>
                      </a:r>
                      <a:endParaRPr lang="en-GB" sz="1900" b="1"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ctr" fontAlgn="ctr"/>
                      <a:r>
                        <a:rPr lang="en-GB" sz="1900" b="1" u="none" strike="noStrike">
                          <a:effectLst/>
                        </a:rPr>
                        <a:t>LPM/SM</a:t>
                      </a:r>
                      <a:endParaRPr lang="en-GB" sz="1900" b="1" i="0" u="none" strike="noStrike">
                        <a:solidFill>
                          <a:srgbClr val="222222"/>
                        </a:solidFill>
                        <a:effectLst/>
                        <a:latin typeface="Arial" panose="020B0604020202020204" pitchFamily="34" charset="0"/>
                      </a:endParaRPr>
                    </a:p>
                  </a:txBody>
                  <a:tcPr marL="9525" marR="9525" marT="9525" marB="0" anchor="ctr">
                    <a:solidFill>
                      <a:srgbClr val="F1F2F9"/>
                    </a:solidFill>
                  </a:tcPr>
                </a:tc>
                <a:extLst>
                  <a:ext uri="{0D108BD9-81ED-4DB2-BD59-A6C34878D82A}">
                    <a16:rowId xmlns:a16="http://schemas.microsoft.com/office/drawing/2014/main" val="1937083731"/>
                  </a:ext>
                </a:extLst>
              </a:tr>
              <a:tr h="912476">
                <a:tc>
                  <a:txBody>
                    <a:bodyPr/>
                    <a:lstStyle/>
                    <a:p>
                      <a:pPr algn="l" fontAlgn="ctr"/>
                      <a:r>
                        <a:rPr lang="en-GB" sz="1900" u="none" strike="noStrike">
                          <a:effectLst/>
                        </a:rPr>
                        <a:t>L1 Italian—L1 German (L2 English)—L3 Mini-Latin</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No effect</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(N400)-P600</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(N400)-P600</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(N400)-P600</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extLst>
                  <a:ext uri="{0D108BD9-81ED-4DB2-BD59-A6C34878D82A}">
                    <a16:rowId xmlns:a16="http://schemas.microsoft.com/office/drawing/2014/main" val="4279622083"/>
                  </a:ext>
                </a:extLst>
              </a:tr>
              <a:tr h="463257">
                <a:tc>
                  <a:txBody>
                    <a:bodyPr/>
                    <a:lstStyle/>
                    <a:p>
                      <a:pPr algn="l" fontAlgn="ctr"/>
                      <a:r>
                        <a:rPr lang="en-GB" sz="1900" u="none" strike="noStrike">
                          <a:effectLst/>
                        </a:rPr>
                        <a:t>L1 German—L2 English—L3 Mini-Latin</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No effect</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(N400)-P600</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No effect</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tc>
                  <a:txBody>
                    <a:bodyPr/>
                    <a:lstStyle/>
                    <a:p>
                      <a:pPr algn="l" fontAlgn="ctr"/>
                      <a:r>
                        <a:rPr lang="en-GB" sz="1900" u="none" strike="noStrike">
                          <a:effectLst/>
                        </a:rPr>
                        <a:t>No effect</a:t>
                      </a:r>
                      <a:endParaRPr lang="en-GB" sz="1900" b="0" i="0" u="none" strike="noStrike">
                        <a:solidFill>
                          <a:srgbClr val="222222"/>
                        </a:solidFill>
                        <a:effectLst/>
                        <a:latin typeface="Arial" panose="020B0604020202020204" pitchFamily="34" charset="0"/>
                      </a:endParaRPr>
                    </a:p>
                  </a:txBody>
                  <a:tcPr marL="9525" marR="9525" marT="9525" marB="0" anchor="ctr">
                    <a:solidFill>
                      <a:srgbClr val="F1F2F9"/>
                    </a:solidFill>
                  </a:tcPr>
                </a:tc>
                <a:extLst>
                  <a:ext uri="{0D108BD9-81ED-4DB2-BD59-A6C34878D82A}">
                    <a16:rowId xmlns:a16="http://schemas.microsoft.com/office/drawing/2014/main" val="2836844051"/>
                  </a:ext>
                </a:extLst>
              </a:tr>
            </a:tbl>
          </a:graphicData>
        </a:graphic>
      </p:graphicFrame>
      <p:sp>
        <p:nvSpPr>
          <p:cNvPr id="9" name="Content Placeholder 2">
            <a:extLst>
              <a:ext uri="{FF2B5EF4-FFF2-40B4-BE49-F238E27FC236}">
                <a16:creationId xmlns:a16="http://schemas.microsoft.com/office/drawing/2014/main" id="{ED6E8618-F285-DF9F-738D-A611F18F30AF}"/>
              </a:ext>
            </a:extLst>
          </p:cNvPr>
          <p:cNvSpPr>
            <a:spLocks noGrp="1"/>
          </p:cNvSpPr>
          <p:nvPr>
            <p:ph idx="1"/>
          </p:nvPr>
        </p:nvSpPr>
        <p:spPr>
          <a:xfrm>
            <a:off x="838200" y="1541400"/>
            <a:ext cx="10515600" cy="1327015"/>
          </a:xfrm>
        </p:spPr>
        <p:txBody>
          <a:bodyPr>
            <a:normAutofit/>
          </a:bodyPr>
          <a:lstStyle/>
          <a:p>
            <a:pPr marL="0" indent="0" algn="ctr">
              <a:lnSpc>
                <a:spcPct val="120000"/>
              </a:lnSpc>
              <a:buNone/>
            </a:pPr>
            <a:r>
              <a:rPr lang="es-ES" sz="3600" b="1" dirty="0" err="1"/>
              <a:t>Hypotheses</a:t>
            </a:r>
            <a:r>
              <a:rPr lang="es-ES" sz="3600" dirty="0"/>
              <a:t> </a:t>
            </a:r>
            <a:r>
              <a:rPr lang="es-ES" sz="2400" dirty="0"/>
              <a:t>(</a:t>
            </a:r>
            <a:r>
              <a:rPr lang="en-GB" sz="2400" dirty="0">
                <a:solidFill>
                  <a:srgbClr val="1F1F1F"/>
                </a:solidFill>
                <a:latin typeface="ElsevierGulliver"/>
              </a:rPr>
              <a:t>based on </a:t>
            </a:r>
            <a:r>
              <a:rPr lang="en-GB" sz="2400" dirty="0">
                <a:latin typeface="ElsevierGulliver"/>
              </a:rPr>
              <a:t>Rothman et al., 2015</a:t>
            </a:r>
            <a:r>
              <a:rPr lang="es-ES" sz="2400" dirty="0"/>
              <a:t>)</a:t>
            </a:r>
            <a:r>
              <a:rPr lang="en-GB" sz="2800" b="0" i="0" dirty="0">
                <a:solidFill>
                  <a:srgbClr val="1F1F1F"/>
                </a:solidFill>
                <a:effectLst/>
                <a:latin typeface="ElsevierGulliver"/>
              </a:rPr>
              <a:t> under the assumption that transfer would happen </a:t>
            </a:r>
            <a:r>
              <a:rPr lang="en-GB" sz="2800" b="0" i="1" dirty="0">
                <a:solidFill>
                  <a:srgbClr val="1F1F1F"/>
                </a:solidFill>
                <a:effectLst/>
                <a:latin typeface="ElsevierGulliver"/>
              </a:rPr>
              <a:t>before </a:t>
            </a:r>
            <a:r>
              <a:rPr lang="en-GB" sz="2800" b="0" i="0" dirty="0">
                <a:solidFill>
                  <a:srgbClr val="1F1F1F"/>
                </a:solidFill>
                <a:effectLst/>
                <a:latin typeface="ElsevierGulliver"/>
              </a:rPr>
              <a:t>the ERP measurement.</a:t>
            </a:r>
            <a:endParaRPr lang="en-GB" sz="2800" dirty="0"/>
          </a:p>
          <a:p>
            <a:pPr marL="0" indent="0" algn="ctr">
              <a:buNone/>
            </a:pPr>
            <a:endParaRPr lang="en-GB" dirty="0"/>
          </a:p>
        </p:txBody>
      </p:sp>
    </p:spTree>
    <p:extLst>
      <p:ext uri="{BB962C8B-B14F-4D97-AF65-F5344CB8AC3E}">
        <p14:creationId xmlns:p14="http://schemas.microsoft.com/office/powerpoint/2010/main" val="3994173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32003-C504-8E57-B490-4D6F5D0A2F3C}"/>
              </a:ext>
            </a:extLst>
          </p:cNvPr>
          <p:cNvSpPr>
            <a:spLocks noGrp="1"/>
          </p:cNvSpPr>
          <p:nvPr>
            <p:ph type="title"/>
          </p:nvPr>
        </p:nvSpPr>
        <p:spPr/>
        <p:txBody>
          <a:bodyPr/>
          <a:lstStyle/>
          <a:p>
            <a:pPr algn="ctr"/>
            <a:r>
              <a:rPr lang="es-ES"/>
              <a:t>Pereira Soares et al. (2022)</a:t>
            </a:r>
            <a:endParaRPr lang="en-GB"/>
          </a:p>
        </p:txBody>
      </p:sp>
      <p:sp>
        <p:nvSpPr>
          <p:cNvPr id="6" name="Content Placeholder 2">
            <a:extLst>
              <a:ext uri="{FF2B5EF4-FFF2-40B4-BE49-F238E27FC236}">
                <a16:creationId xmlns:a16="http://schemas.microsoft.com/office/drawing/2014/main" id="{E0A8561C-8145-E779-4BCC-08576A51BBC4}"/>
              </a:ext>
            </a:extLst>
          </p:cNvPr>
          <p:cNvSpPr>
            <a:spLocks noGrp="1"/>
          </p:cNvSpPr>
          <p:nvPr>
            <p:ph idx="1"/>
          </p:nvPr>
        </p:nvSpPr>
        <p:spPr>
          <a:xfrm>
            <a:off x="838200" y="1594023"/>
            <a:ext cx="10515600" cy="4233036"/>
          </a:xfrm>
        </p:spPr>
        <p:txBody>
          <a:bodyPr>
            <a:normAutofit/>
          </a:bodyPr>
          <a:lstStyle/>
          <a:p>
            <a:pPr marL="0" indent="0" algn="ctr">
              <a:buNone/>
            </a:pPr>
            <a:r>
              <a:rPr lang="es-ES" sz="3600" b="1" err="1"/>
              <a:t>Results</a:t>
            </a:r>
            <a:endParaRPr lang="es-ES" sz="3600" b="1"/>
          </a:p>
          <a:p>
            <a:pPr marL="0" indent="0">
              <a:buNone/>
            </a:pPr>
            <a:endParaRPr lang="en-GB" sz="3600" b="1"/>
          </a:p>
          <a:p>
            <a:pPr>
              <a:lnSpc>
                <a:spcPct val="150000"/>
              </a:lnSpc>
            </a:pPr>
            <a:r>
              <a:rPr lang="en-GB" sz="2400" b="0">
                <a:solidFill>
                  <a:srgbClr val="222222"/>
                </a:solidFill>
                <a:effectLst/>
                <a:latin typeface="Arial" panose="020B0604020202020204" pitchFamily="34" charset="0"/>
              </a:rPr>
              <a:t>From the abstract: […] “N200/N400 deflection for the HSs in case morphology and a P600 effect for the German L2 group in adjectival position. None of the current L3/L</a:t>
            </a:r>
            <a:r>
              <a:rPr lang="en-GB" sz="2400" b="0" i="1">
                <a:solidFill>
                  <a:srgbClr val="222222"/>
                </a:solidFill>
                <a:effectLst/>
                <a:latin typeface="Arial" panose="020B0604020202020204" pitchFamily="34" charset="0"/>
              </a:rPr>
              <a:t>n</a:t>
            </a:r>
            <a:r>
              <a:rPr lang="en-GB" sz="2400" b="0">
                <a:solidFill>
                  <a:srgbClr val="222222"/>
                </a:solidFill>
                <a:effectLst/>
                <a:latin typeface="Arial" panose="020B0604020202020204" pitchFamily="34" charset="0"/>
              </a:rPr>
              <a:t> models predict the observed results, which questions the appropriateness of this methodology.”</a:t>
            </a:r>
            <a:endParaRPr lang="es-ES" sz="4800"/>
          </a:p>
        </p:txBody>
      </p:sp>
    </p:spTree>
    <p:extLst>
      <p:ext uri="{BB962C8B-B14F-4D97-AF65-F5344CB8AC3E}">
        <p14:creationId xmlns:p14="http://schemas.microsoft.com/office/powerpoint/2010/main" val="3364931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23275-2AD3-2999-EB02-7A7A18C42328}"/>
              </a:ext>
            </a:extLst>
          </p:cNvPr>
          <p:cNvSpPr>
            <a:spLocks noGrp="1"/>
          </p:cNvSpPr>
          <p:nvPr>
            <p:ph type="title"/>
          </p:nvPr>
        </p:nvSpPr>
        <p:spPr>
          <a:xfrm>
            <a:off x="838200" y="393700"/>
            <a:ext cx="10515600" cy="1325563"/>
          </a:xfrm>
        </p:spPr>
        <p:txBody>
          <a:bodyPr/>
          <a:lstStyle/>
          <a:p>
            <a:pPr algn="ctr"/>
            <a:r>
              <a:rPr lang="en-US"/>
              <a:t>Our study</a:t>
            </a:r>
            <a:endParaRPr lang="en-GB"/>
          </a:p>
        </p:txBody>
      </p:sp>
      <p:sp>
        <p:nvSpPr>
          <p:cNvPr id="3" name="Content Placeholder 2">
            <a:extLst>
              <a:ext uri="{FF2B5EF4-FFF2-40B4-BE49-F238E27FC236}">
                <a16:creationId xmlns:a16="http://schemas.microsoft.com/office/drawing/2014/main" id="{CBAF6B97-7D53-6964-6996-C7D727DED791}"/>
              </a:ext>
            </a:extLst>
          </p:cNvPr>
          <p:cNvSpPr>
            <a:spLocks noGrp="1"/>
          </p:cNvSpPr>
          <p:nvPr>
            <p:ph idx="1"/>
          </p:nvPr>
        </p:nvSpPr>
        <p:spPr>
          <a:xfrm>
            <a:off x="3619500" y="1984559"/>
            <a:ext cx="7734300" cy="3935787"/>
          </a:xfrm>
        </p:spPr>
        <p:txBody>
          <a:bodyPr>
            <a:normAutofit/>
          </a:bodyPr>
          <a:lstStyle/>
          <a:p>
            <a:pPr>
              <a:lnSpc>
                <a:spcPct val="100000"/>
              </a:lnSpc>
            </a:pPr>
            <a:r>
              <a:rPr lang="en-US" sz="3200"/>
              <a:t>Sites: Tromsø and Madrid</a:t>
            </a:r>
          </a:p>
          <a:p>
            <a:pPr>
              <a:lnSpc>
                <a:spcPct val="100000"/>
              </a:lnSpc>
            </a:pPr>
            <a:r>
              <a:rPr lang="en-US" sz="3200"/>
              <a:t>Several groups per site</a:t>
            </a:r>
          </a:p>
          <a:p>
            <a:pPr>
              <a:lnSpc>
                <a:spcPct val="100000"/>
              </a:lnSpc>
            </a:pPr>
            <a:r>
              <a:rPr lang="en-US" sz="3200"/>
              <a:t>Six sessions</a:t>
            </a:r>
          </a:p>
          <a:p>
            <a:pPr>
              <a:lnSpc>
                <a:spcPct val="100000"/>
              </a:lnSpc>
            </a:pPr>
            <a:r>
              <a:rPr lang="en-US" sz="3200"/>
              <a:t>Three executive functions</a:t>
            </a:r>
          </a:p>
          <a:p>
            <a:pPr>
              <a:lnSpc>
                <a:spcPct val="100000"/>
              </a:lnSpc>
            </a:pPr>
            <a:r>
              <a:rPr lang="en-US" sz="3200"/>
              <a:t>Three grammatical properties</a:t>
            </a:r>
          </a:p>
          <a:p>
            <a:pPr>
              <a:lnSpc>
                <a:spcPct val="100000"/>
              </a:lnSpc>
            </a:pPr>
            <a:r>
              <a:rPr lang="en-US" sz="3200"/>
              <a:t>Several parts per session</a:t>
            </a:r>
            <a:endParaRPr lang="en-GB" sz="3200"/>
          </a:p>
        </p:txBody>
      </p:sp>
    </p:spTree>
    <p:extLst>
      <p:ext uri="{BB962C8B-B14F-4D97-AF65-F5344CB8AC3E}">
        <p14:creationId xmlns:p14="http://schemas.microsoft.com/office/powerpoint/2010/main" val="1547486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A8118-F970-5690-067F-D7E46FD8ACB2}"/>
              </a:ext>
            </a:extLst>
          </p:cNvPr>
          <p:cNvSpPr>
            <a:spLocks noGrp="1"/>
          </p:cNvSpPr>
          <p:nvPr>
            <p:ph type="title"/>
          </p:nvPr>
        </p:nvSpPr>
        <p:spPr>
          <a:xfrm>
            <a:off x="744069" y="280378"/>
            <a:ext cx="10703859" cy="754153"/>
          </a:xfrm>
        </p:spPr>
        <p:txBody>
          <a:bodyPr vert="horz" lIns="91440" tIns="45720" rIns="91440" bIns="45720" rtlCol="0" anchor="ctr">
            <a:normAutofit fontScale="90000"/>
          </a:bodyPr>
          <a:lstStyle/>
          <a:p>
            <a:pPr algn="ctr"/>
            <a:r>
              <a:rPr lang="en-US" sz="3200"/>
              <a:t>Grammatical p</a:t>
            </a:r>
            <a:r>
              <a:rPr lang="en-US" sz="3200" kern="1200">
                <a:latin typeface="+mj-lt"/>
                <a:ea typeface="+mj-ea"/>
                <a:cs typeface="+mj-cs"/>
              </a:rPr>
              <a:t>roperties, examples, and presence in natural languages</a:t>
            </a:r>
          </a:p>
        </p:txBody>
      </p:sp>
      <p:graphicFrame>
        <p:nvGraphicFramePr>
          <p:cNvPr id="5" name="Content Placeholder 4">
            <a:extLst>
              <a:ext uri="{FF2B5EF4-FFF2-40B4-BE49-F238E27FC236}">
                <a16:creationId xmlns:a16="http://schemas.microsoft.com/office/drawing/2014/main" id="{B9EF8B59-A141-CF38-CBED-B10617922639}"/>
              </a:ext>
            </a:extLst>
          </p:cNvPr>
          <p:cNvGraphicFramePr>
            <a:graphicFrameLocks noGrp="1"/>
          </p:cNvGraphicFramePr>
          <p:nvPr>
            <p:ph idx="1"/>
            <p:extLst>
              <p:ext uri="{D42A27DB-BD31-4B8C-83A1-F6EECF244321}">
                <p14:modId xmlns:p14="http://schemas.microsoft.com/office/powerpoint/2010/main" val="3306432912"/>
              </p:ext>
            </p:extLst>
          </p:nvPr>
        </p:nvGraphicFramePr>
        <p:xfrm>
          <a:off x="620805" y="1088321"/>
          <a:ext cx="10950388" cy="5162459"/>
        </p:xfrm>
        <a:graphic>
          <a:graphicData uri="http://schemas.openxmlformats.org/drawingml/2006/table">
            <a:tbl>
              <a:tblPr firstRow="1" bandRow="1">
                <a:noFill/>
                <a:tableStyleId>{7DF18680-E054-41AD-8BC1-D1AEF772440D}</a:tableStyleId>
              </a:tblPr>
              <a:tblGrid>
                <a:gridCol w="5421407">
                  <a:extLst>
                    <a:ext uri="{9D8B030D-6E8A-4147-A177-3AD203B41FA5}">
                      <a16:colId xmlns:a16="http://schemas.microsoft.com/office/drawing/2014/main" val="2566363199"/>
                    </a:ext>
                  </a:extLst>
                </a:gridCol>
                <a:gridCol w="5528981">
                  <a:extLst>
                    <a:ext uri="{9D8B030D-6E8A-4147-A177-3AD203B41FA5}">
                      <a16:colId xmlns:a16="http://schemas.microsoft.com/office/drawing/2014/main" val="3995715682"/>
                    </a:ext>
                  </a:extLst>
                </a:gridCol>
              </a:tblGrid>
              <a:tr h="870403">
                <a:tc>
                  <a:txBody>
                    <a:bodyPr/>
                    <a:lstStyle/>
                    <a:p>
                      <a:r>
                        <a:rPr lang="en-US" sz="3200" b="1" cap="none" spc="0" dirty="0">
                          <a:solidFill>
                            <a:schemeClr val="tx1"/>
                          </a:solidFill>
                        </a:rPr>
                        <a:t>Gender agreement</a:t>
                      </a:r>
                      <a:endParaRPr lang="en-GB" sz="3200" b="1" cap="none" spc="0" dirty="0">
                        <a:solidFill>
                          <a:schemeClr val="tx1"/>
                        </a:solidFill>
                      </a:endParaRPr>
                    </a:p>
                  </a:txBody>
                  <a:tcPr marL="356908" marR="356908" marT="147407" marB="147407" anchor="ctr">
                    <a:lnL w="28575" cap="flat" cmpd="sng" algn="ctr">
                      <a:noFill/>
                      <a:prstDash val="solid"/>
                    </a:lnL>
                    <a:lnR w="28575" cap="flat" cmpd="sng" algn="ctr">
                      <a:noFill/>
                      <a:prstDash val="solid"/>
                    </a:lnR>
                    <a:lnT w="28575" cap="flat" cmpd="sng" algn="ctr">
                      <a:solidFill>
                        <a:schemeClr val="tx1"/>
                      </a:solidFill>
                      <a:prstDash val="solid"/>
                    </a:lnT>
                    <a:lnB w="12700" cmpd="sng">
                      <a:noFill/>
                      <a:prstDash val="solid"/>
                    </a:lnB>
                    <a:solidFill>
                      <a:schemeClr val="bg1">
                        <a:lumMod val="95000"/>
                      </a:schemeClr>
                    </a:solidFill>
                  </a:tcPr>
                </a:tc>
                <a:tc>
                  <a:txBody>
                    <a:bodyPr/>
                    <a:lstStyle/>
                    <a:p>
                      <a:r>
                        <a:rPr lang="en-GB" sz="2800" b="1" i="1" u="none" strike="noStrike" err="1">
                          <a:solidFill>
                            <a:srgbClr val="000000"/>
                          </a:solidFill>
                          <a:effectLst/>
                          <a:latin typeface="Calibri" panose="020F0502020204030204" pitchFamily="34" charset="0"/>
                        </a:rPr>
                        <a:t>Z</a:t>
                      </a:r>
                      <a:r>
                        <a:rPr lang="en-GB" sz="2800" b="0" i="1" u="none" strike="noStrike" err="1">
                          <a:solidFill>
                            <a:srgbClr val="000000"/>
                          </a:solidFill>
                          <a:effectLst/>
                          <a:latin typeface="Calibri" panose="020F0502020204030204" pitchFamily="34" charset="0"/>
                        </a:rPr>
                        <a:t>er</a:t>
                      </a:r>
                      <a:r>
                        <a:rPr lang="en-GB" sz="2800" b="0" i="1" u="none" strike="noStrike">
                          <a:solidFill>
                            <a:srgbClr val="000000"/>
                          </a:solidFill>
                          <a:effectLst/>
                          <a:latin typeface="Calibri" panose="020F0502020204030204" pitchFamily="34" charset="0"/>
                        </a:rPr>
                        <a:t> watch are </a:t>
                      </a:r>
                      <a:r>
                        <a:rPr lang="en-GB" sz="2800" b="0" i="1" u="none" strike="noStrike" err="1">
                          <a:solidFill>
                            <a:srgbClr val="000000"/>
                          </a:solidFill>
                          <a:effectLst/>
                          <a:latin typeface="Calibri" panose="020F0502020204030204" pitchFamily="34" charset="0"/>
                        </a:rPr>
                        <a:t>yellowe</a:t>
                      </a:r>
                      <a:r>
                        <a:rPr lang="en-GB" sz="2800" b="1" i="1" u="sng" strike="noStrike" err="1">
                          <a:solidFill>
                            <a:srgbClr val="000000"/>
                          </a:solidFill>
                          <a:effectLst/>
                          <a:latin typeface="Calibri" panose="020F0502020204030204" pitchFamily="34" charset="0"/>
                        </a:rPr>
                        <a:t>z</a:t>
                      </a:r>
                      <a:r>
                        <a:rPr lang="en-GB" sz="2800" b="0" i="1" u="none" strike="noStrike" err="1">
                          <a:solidFill>
                            <a:srgbClr val="000000"/>
                          </a:solidFill>
                          <a:effectLst/>
                          <a:latin typeface="Calibri" panose="020F0502020204030204" pitchFamily="34" charset="0"/>
                        </a:rPr>
                        <a:t>ur</a:t>
                      </a:r>
                      <a:r>
                        <a:rPr lang="en-GB" sz="2800" b="0" i="1" u="none" strike="noStrike">
                          <a:solidFill>
                            <a:srgbClr val="000000"/>
                          </a:solidFill>
                          <a:effectLst/>
                          <a:latin typeface="Calibri" panose="020F0502020204030204" pitchFamily="34" charset="0"/>
                        </a:rPr>
                        <a:t> and …</a:t>
                      </a:r>
                      <a:endParaRPr lang="en-GB" sz="2800" b="1" cap="none" spc="0">
                        <a:solidFill>
                          <a:schemeClr val="tx1"/>
                        </a:solidFill>
                      </a:endParaRPr>
                    </a:p>
                  </a:txBody>
                  <a:tcPr marL="356908" marR="356908" marT="147407" marB="147407" anchor="ctr">
                    <a:lnL w="28575" cap="flat" cmpd="sng" algn="ctr">
                      <a:noFill/>
                      <a:prstDash val="solid"/>
                    </a:lnL>
                    <a:lnR w="28575" cap="flat" cmpd="sng" algn="ctr">
                      <a:noFill/>
                      <a:prstDash val="solid"/>
                    </a:lnR>
                    <a:lnT w="2857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258924432"/>
                  </a:ext>
                </a:extLst>
              </a:tr>
              <a:tr h="870403">
                <a:tc>
                  <a:txBody>
                    <a:bodyPr/>
                    <a:lstStyle/>
                    <a:p>
                      <a:pPr marL="358775" indent="0"/>
                      <a:r>
                        <a:rPr lang="en-US" sz="2800" i="1" cap="none" spc="0" dirty="0">
                          <a:solidFill>
                            <a:schemeClr val="bg1"/>
                          </a:solidFill>
                        </a:rPr>
                        <a:t>in Spanish and Norwegian</a:t>
                      </a:r>
                      <a:endParaRPr lang="en-GB" sz="2800" i="1" cap="none" spc="0" dirty="0">
                        <a:solidFill>
                          <a:schemeClr val="bg1"/>
                        </a:solidFill>
                      </a:endParaRPr>
                    </a:p>
                  </a:txBody>
                  <a:tcPr marL="356908" marR="356908" marT="147407" marB="147407">
                    <a:lnL w="28575" cap="flat" cmpd="sng" algn="ctr">
                      <a:noFill/>
                      <a:prstDash val="solid"/>
                    </a:lnL>
                    <a:lnR w="28575" cap="flat" cmpd="sng" algn="ctr">
                      <a:noFill/>
                      <a:prstDash val="solid"/>
                    </a:lnR>
                    <a:lnT w="12700" cmpd="sng">
                      <a:noFill/>
                      <a:prstDash val="solid"/>
                    </a:lnT>
                    <a:lnB w="12700" cap="flat" cmpd="sng" algn="ctr">
                      <a:noFill/>
                      <a:prstDash val="solid"/>
                    </a:lnB>
                    <a:solidFill>
                      <a:schemeClr val="tx1"/>
                    </a:solidFill>
                  </a:tcPr>
                </a:tc>
                <a:tc>
                  <a:txBody>
                    <a:bodyPr/>
                    <a:lstStyle/>
                    <a:p>
                      <a:pPr marL="358775" indent="0"/>
                      <a:endParaRPr lang="en-GB" sz="2800" cap="none" spc="0">
                        <a:solidFill>
                          <a:schemeClr val="bg1"/>
                        </a:solidFill>
                      </a:endParaRPr>
                    </a:p>
                  </a:txBody>
                  <a:tcPr marL="356908" marR="356908" marT="147407" marB="147407">
                    <a:lnL w="28575" cap="flat" cmpd="sng" algn="ctr">
                      <a:noFill/>
                      <a:prstDash val="solid"/>
                    </a:lnL>
                    <a:lnR w="28575" cap="flat" cmpd="sng" algn="ctr">
                      <a:noFill/>
                      <a:prstDash val="solid"/>
                    </a:lnR>
                    <a:lnT w="12700" cmpd="sng">
                      <a:noFill/>
                      <a:prstDash val="solid"/>
                    </a:lnT>
                    <a:lnB w="12700" cap="flat" cmpd="sng" algn="ctr">
                      <a:noFill/>
                      <a:prstDash val="solid"/>
                    </a:lnB>
                    <a:solidFill>
                      <a:schemeClr val="tx1"/>
                    </a:solidFill>
                  </a:tcPr>
                </a:tc>
                <a:extLst>
                  <a:ext uri="{0D108BD9-81ED-4DB2-BD59-A6C34878D82A}">
                    <a16:rowId xmlns:a16="http://schemas.microsoft.com/office/drawing/2014/main" val="570270699"/>
                  </a:ext>
                </a:extLst>
              </a:tr>
              <a:tr h="449948">
                <a:tc>
                  <a:txBody>
                    <a:bodyPr/>
                    <a:lstStyle/>
                    <a:p>
                      <a:r>
                        <a:rPr lang="en-US" sz="2800" b="1" kern="1200" cap="none" spc="0" dirty="0">
                          <a:solidFill>
                            <a:schemeClr val="tx1"/>
                          </a:solidFill>
                          <a:latin typeface="+mn-lt"/>
                          <a:ea typeface="+mn-ea"/>
                          <a:cs typeface="+mn-cs"/>
                        </a:rPr>
                        <a:t>Differential object marking</a:t>
                      </a:r>
                      <a:endParaRPr lang="en-GB" sz="2800" b="1" kern="1200" cap="none" spc="0" dirty="0">
                        <a:solidFill>
                          <a:schemeClr val="tx1"/>
                        </a:solidFill>
                        <a:latin typeface="+mn-lt"/>
                        <a:ea typeface="+mn-ea"/>
                        <a:cs typeface="+mn-cs"/>
                      </a:endParaRPr>
                    </a:p>
                  </a:txBody>
                  <a:tcPr marL="356908" marR="356908" marT="147407" marB="147407">
                    <a:lnL w="28575" cap="flat" cmpd="sng" algn="ctr">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b="0" i="1" u="none" strike="noStrike" kern="1200" dirty="0">
                          <a:solidFill>
                            <a:srgbClr val="000000"/>
                          </a:solidFill>
                          <a:effectLst/>
                          <a:latin typeface="Calibri" panose="020F0502020204030204" pitchFamily="34" charset="0"/>
                          <a:ea typeface="+mn-ea"/>
                          <a:cs typeface="+mn-cs"/>
                        </a:rPr>
                        <a:t>Jessica provided </a:t>
                      </a:r>
                      <a:r>
                        <a:rPr lang="en-GB" sz="2800" b="1" i="1" u="none" strike="noStrike" kern="1200" dirty="0">
                          <a:solidFill>
                            <a:srgbClr val="000000"/>
                          </a:solidFill>
                          <a:effectLst/>
                          <a:latin typeface="Calibri" panose="020F0502020204030204" pitchFamily="34" charset="0"/>
                          <a:ea typeface="+mn-ea"/>
                          <a:cs typeface="+mn-cs"/>
                        </a:rPr>
                        <a:t>fi</a:t>
                      </a:r>
                      <a:r>
                        <a:rPr lang="en-GB" sz="2800" b="0" i="1" u="none" strike="noStrike" kern="1200" dirty="0">
                          <a:solidFill>
                            <a:srgbClr val="000000"/>
                          </a:solidFill>
                          <a:effectLst/>
                          <a:latin typeface="Calibri" panose="020F0502020204030204" pitchFamily="34" charset="0"/>
                          <a:ea typeface="+mn-ea"/>
                          <a:cs typeface="+mn-cs"/>
                        </a:rPr>
                        <a:t> ze key </a:t>
                      </a:r>
                      <a:r>
                        <a:rPr lang="en-GB" sz="2800" b="0" i="1" u="none" strike="noStrike" dirty="0">
                          <a:solidFill>
                            <a:srgbClr val="000000"/>
                          </a:solidFill>
                          <a:effectLst/>
                          <a:latin typeface="Calibri" panose="020F0502020204030204" pitchFamily="34" charset="0"/>
                        </a:rPr>
                        <a:t>and …</a:t>
                      </a:r>
                      <a:endParaRPr lang="en-GB" sz="2800" b="0" i="1" u="none" strike="noStrike" kern="1200" dirty="0">
                        <a:solidFill>
                          <a:srgbClr val="000000"/>
                        </a:solidFill>
                        <a:effectLst/>
                        <a:latin typeface="Calibri" panose="020F0502020204030204" pitchFamily="34" charset="0"/>
                        <a:ea typeface="+mn-ea"/>
                        <a:cs typeface="+mn-cs"/>
                      </a:endParaRPr>
                    </a:p>
                  </a:txBody>
                  <a:tcPr marL="356908" marR="356908" marT="147407" marB="147407">
                    <a:lnL w="28575" cap="flat" cmpd="sng" algn="ctr">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946642365"/>
                  </a:ext>
                </a:extLst>
              </a:tr>
              <a:tr h="949955">
                <a:tc>
                  <a:txBody>
                    <a:bodyPr/>
                    <a:lstStyle/>
                    <a:p>
                      <a:pPr marL="358775" indent="0"/>
                      <a:r>
                        <a:rPr lang="en-US" sz="2800" i="1" kern="1200" cap="none" spc="0" dirty="0">
                          <a:solidFill>
                            <a:schemeClr val="bg1"/>
                          </a:solidFill>
                          <a:latin typeface="+mn-lt"/>
                          <a:ea typeface="+mn-ea"/>
                          <a:cs typeface="+mn-cs"/>
                        </a:rPr>
                        <a:t>in Spanish</a:t>
                      </a:r>
                      <a:endParaRPr lang="en-GB" sz="2800" i="1" kern="1200" cap="none" spc="0" dirty="0">
                        <a:solidFill>
                          <a:schemeClr val="bg1"/>
                        </a:solidFill>
                        <a:latin typeface="+mn-lt"/>
                        <a:ea typeface="+mn-ea"/>
                        <a:cs typeface="+mn-cs"/>
                      </a:endParaRPr>
                    </a:p>
                  </a:txBody>
                  <a:tcPr marL="356908" marR="356908" marT="147407" marB="147407">
                    <a:lnL w="28575" cap="flat" cmpd="sng" algn="ctr">
                      <a:noFill/>
                      <a:prstDash val="solid"/>
                    </a:lnL>
                    <a:lnR w="28575" cap="flat" cmpd="sng" algn="ctr">
                      <a:noFill/>
                      <a:prstDash val="solid"/>
                    </a:lnR>
                    <a:lnT w="12700" cmpd="sng">
                      <a:noFill/>
                      <a:prstDash val="solid"/>
                    </a:lnT>
                    <a:lnB w="12700" cap="flat" cmpd="sng" algn="ctr">
                      <a:noFill/>
                      <a:prstDash val="solid"/>
                    </a:lnB>
                    <a:solidFill>
                      <a:schemeClr val="tx1"/>
                    </a:solidFill>
                  </a:tcPr>
                </a:tc>
                <a:tc>
                  <a:txBody>
                    <a:bodyPr/>
                    <a:lstStyle/>
                    <a:p>
                      <a:pPr marL="358775" indent="0"/>
                      <a:endParaRPr lang="en-GB" sz="2800" kern="1200" cap="none" spc="0">
                        <a:solidFill>
                          <a:schemeClr val="bg1"/>
                        </a:solidFill>
                        <a:latin typeface="+mn-lt"/>
                        <a:ea typeface="+mn-ea"/>
                        <a:cs typeface="+mn-cs"/>
                      </a:endParaRPr>
                    </a:p>
                  </a:txBody>
                  <a:tcPr marL="356908" marR="356908" marT="147407" marB="147407">
                    <a:lnL w="28575" cap="flat" cmpd="sng" algn="ctr">
                      <a:noFill/>
                      <a:prstDash val="solid"/>
                    </a:lnL>
                    <a:lnR w="28575" cap="flat" cmpd="sng" algn="ctr">
                      <a:noFill/>
                      <a:prstDash val="solid"/>
                    </a:lnR>
                    <a:lnT w="12700" cmpd="sng">
                      <a:noFill/>
                      <a:prstDash val="solid"/>
                    </a:lnT>
                    <a:lnB w="12700" cap="flat" cmpd="sng" algn="ctr">
                      <a:noFill/>
                      <a:prstDash val="solid"/>
                    </a:lnB>
                    <a:solidFill>
                      <a:schemeClr val="tx1"/>
                    </a:solidFill>
                  </a:tcPr>
                </a:tc>
                <a:extLst>
                  <a:ext uri="{0D108BD9-81ED-4DB2-BD59-A6C34878D82A}">
                    <a16:rowId xmlns:a16="http://schemas.microsoft.com/office/drawing/2014/main" val="3723450033"/>
                  </a:ext>
                </a:extLst>
              </a:tr>
              <a:tr h="800209">
                <a:tc>
                  <a:txBody>
                    <a:bodyPr/>
                    <a:lstStyle/>
                    <a:p>
                      <a:r>
                        <a:rPr lang="en-US" sz="2800" b="1" cap="none" spc="0">
                          <a:solidFill>
                            <a:schemeClr val="tx1"/>
                          </a:solidFill>
                        </a:rPr>
                        <a:t>Verb-object number agreement</a:t>
                      </a:r>
                      <a:endParaRPr lang="en-GB" sz="2800" b="1" cap="none" spc="0">
                        <a:solidFill>
                          <a:schemeClr val="tx1"/>
                        </a:solidFill>
                      </a:endParaRPr>
                    </a:p>
                  </a:txBody>
                  <a:tcPr marL="356908" marR="356908" marT="147407" marB="147407">
                    <a:lnL w="28575" cap="flat" cmpd="sng" algn="ctr">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b="0" i="1" u="none" strike="noStrike" kern="1200" dirty="0">
                          <a:solidFill>
                            <a:srgbClr val="000000"/>
                          </a:solidFill>
                          <a:effectLst/>
                          <a:latin typeface="Calibri" panose="020F0502020204030204" pitchFamily="34" charset="0"/>
                          <a:ea typeface="+mn-ea"/>
                          <a:cs typeface="+mn-cs"/>
                        </a:rPr>
                        <a:t>John </a:t>
                      </a:r>
                      <a:r>
                        <a:rPr lang="en-GB" sz="2800" b="0" i="1" u="none" strike="noStrike" kern="1200" dirty="0" err="1">
                          <a:solidFill>
                            <a:srgbClr val="000000"/>
                          </a:solidFill>
                          <a:effectLst/>
                          <a:latin typeface="Calibri" panose="020F0502020204030204" pitchFamily="34" charset="0"/>
                          <a:ea typeface="+mn-ea"/>
                          <a:cs typeface="+mn-cs"/>
                        </a:rPr>
                        <a:t>cleaned</a:t>
                      </a:r>
                      <a:r>
                        <a:rPr lang="en-GB" sz="2800" b="1" i="1" u="none" strike="noStrike" kern="1200" dirty="0" err="1">
                          <a:solidFill>
                            <a:srgbClr val="000000"/>
                          </a:solidFill>
                          <a:effectLst/>
                          <a:latin typeface="Calibri" panose="020F0502020204030204" pitchFamily="34" charset="0"/>
                          <a:ea typeface="+mn-ea"/>
                          <a:cs typeface="+mn-cs"/>
                        </a:rPr>
                        <a:t>evo</a:t>
                      </a:r>
                      <a:r>
                        <a:rPr lang="en-GB" sz="2800" b="0" i="1" u="none" strike="noStrike" kern="1200" dirty="0">
                          <a:solidFill>
                            <a:srgbClr val="000000"/>
                          </a:solidFill>
                          <a:effectLst/>
                          <a:latin typeface="Calibri" panose="020F0502020204030204" pitchFamily="34" charset="0"/>
                          <a:ea typeface="+mn-ea"/>
                          <a:cs typeface="+mn-cs"/>
                        </a:rPr>
                        <a:t> fi </a:t>
                      </a:r>
                      <a:r>
                        <a:rPr lang="en-GB" sz="2800" b="0" i="1" u="none" strike="noStrike" kern="1200" dirty="0" err="1">
                          <a:solidFill>
                            <a:srgbClr val="000000"/>
                          </a:solidFill>
                          <a:effectLst/>
                          <a:latin typeface="Calibri" panose="020F0502020204030204" pitchFamily="34" charset="0"/>
                          <a:ea typeface="+mn-ea"/>
                          <a:cs typeface="+mn-cs"/>
                        </a:rPr>
                        <a:t>ze</a:t>
                      </a:r>
                      <a:r>
                        <a:rPr lang="en-GB" sz="2800" b="1" i="1" u="none" strike="noStrike" kern="1200" dirty="0" err="1">
                          <a:solidFill>
                            <a:srgbClr val="000000"/>
                          </a:solidFill>
                          <a:effectLst/>
                          <a:latin typeface="Calibri" panose="020F0502020204030204" pitchFamily="34" charset="0"/>
                          <a:ea typeface="+mn-ea"/>
                          <a:cs typeface="+mn-cs"/>
                        </a:rPr>
                        <a:t>r</a:t>
                      </a:r>
                      <a:r>
                        <a:rPr lang="en-GB" sz="2800" b="0" i="1" u="none" strike="noStrike" kern="1200" dirty="0">
                          <a:solidFill>
                            <a:srgbClr val="000000"/>
                          </a:solidFill>
                          <a:effectLst/>
                          <a:latin typeface="Calibri" panose="020F0502020204030204" pitchFamily="34" charset="0"/>
                          <a:ea typeface="+mn-ea"/>
                          <a:cs typeface="+mn-cs"/>
                        </a:rPr>
                        <a:t> </a:t>
                      </a:r>
                      <a:r>
                        <a:rPr lang="en-GB" sz="2800" b="0" i="1" u="none" strike="noStrike" kern="1200" dirty="0" err="1">
                          <a:solidFill>
                            <a:srgbClr val="000000"/>
                          </a:solidFill>
                          <a:effectLst/>
                          <a:latin typeface="Calibri" panose="020F0502020204030204" pitchFamily="34" charset="0"/>
                          <a:ea typeface="+mn-ea"/>
                          <a:cs typeface="+mn-cs"/>
                        </a:rPr>
                        <a:t>fikey</a:t>
                      </a:r>
                      <a:r>
                        <a:rPr lang="en-GB" sz="2800" b="0" i="1" u="none" strike="noStrike" kern="1200" dirty="0">
                          <a:solidFill>
                            <a:srgbClr val="000000"/>
                          </a:solidFill>
                          <a:effectLst/>
                          <a:latin typeface="Calibri" panose="020F0502020204030204" pitchFamily="34" charset="0"/>
                          <a:ea typeface="+mn-ea"/>
                          <a:cs typeface="+mn-cs"/>
                        </a:rPr>
                        <a:t> </a:t>
                      </a:r>
                      <a:r>
                        <a:rPr lang="en-GB" sz="2800" b="0" i="1" u="none" strike="noStrike" dirty="0">
                          <a:solidFill>
                            <a:srgbClr val="000000"/>
                          </a:solidFill>
                          <a:effectLst/>
                          <a:latin typeface="Calibri" panose="020F0502020204030204" pitchFamily="34" charset="0"/>
                        </a:rPr>
                        <a:t>and…</a:t>
                      </a:r>
                      <a:endParaRPr lang="en-GB" sz="2800" b="0" i="1" u="none" strike="noStrike" kern="1200" dirty="0">
                        <a:solidFill>
                          <a:srgbClr val="000000"/>
                        </a:solidFill>
                        <a:effectLst/>
                        <a:latin typeface="Calibri" panose="020F0502020204030204" pitchFamily="34" charset="0"/>
                        <a:ea typeface="+mn-ea"/>
                        <a:cs typeface="+mn-cs"/>
                      </a:endParaRPr>
                    </a:p>
                  </a:txBody>
                  <a:tcPr marL="356908" marR="356908" marT="147407" marB="147407">
                    <a:lnL w="28575" cap="flat" cmpd="sng" algn="ctr">
                      <a:noFill/>
                      <a:prstDash val="solid"/>
                    </a:lnL>
                    <a:lnR w="28575" cap="flat" cmpd="sng" algn="ctr">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309059129"/>
                  </a:ext>
                </a:extLst>
              </a:tr>
              <a:tr h="949955">
                <a:tc>
                  <a:txBody>
                    <a:bodyPr/>
                    <a:lstStyle/>
                    <a:p>
                      <a:pPr marL="358775" indent="0"/>
                      <a:r>
                        <a:rPr lang="en-US" sz="2800" i="1" kern="1200" cap="none" spc="0" dirty="0">
                          <a:solidFill>
                            <a:schemeClr val="bg1"/>
                          </a:solidFill>
                          <a:latin typeface="+mn-lt"/>
                          <a:ea typeface="+mn-ea"/>
                          <a:cs typeface="+mn-cs"/>
                        </a:rPr>
                        <a:t>in none of these languages </a:t>
                      </a:r>
                      <a:endParaRPr lang="en-GB" sz="2800" i="1" kern="1200" cap="none" spc="0" dirty="0">
                        <a:solidFill>
                          <a:schemeClr val="bg1"/>
                        </a:solidFill>
                        <a:latin typeface="+mn-lt"/>
                        <a:ea typeface="+mn-ea"/>
                        <a:cs typeface="+mn-cs"/>
                      </a:endParaRPr>
                    </a:p>
                  </a:txBody>
                  <a:tcPr marL="356908" marR="356908" marT="147407" marB="147407">
                    <a:lnL w="28575" cap="flat" cmpd="sng" algn="ctr">
                      <a:noFill/>
                      <a:prstDash val="solid"/>
                    </a:lnL>
                    <a:lnR w="28575" cap="flat" cmpd="sng" algn="ctr">
                      <a:noFill/>
                      <a:prstDash val="solid"/>
                    </a:lnR>
                    <a:lnT w="12700" cmpd="sng">
                      <a:noFill/>
                      <a:prstDash val="solid"/>
                    </a:lnT>
                    <a:lnB w="28575" cap="flat" cmpd="sng" algn="ctr">
                      <a:noFill/>
                      <a:prstDash val="solid"/>
                    </a:lnB>
                    <a:solidFill>
                      <a:schemeClr val="tx1"/>
                    </a:solidFill>
                  </a:tcPr>
                </a:tc>
                <a:tc>
                  <a:txBody>
                    <a:bodyPr/>
                    <a:lstStyle/>
                    <a:p>
                      <a:pPr marL="358775" indent="0"/>
                      <a:endParaRPr lang="en-GB" sz="2800" kern="1200" cap="none" spc="0" dirty="0">
                        <a:solidFill>
                          <a:schemeClr val="bg1"/>
                        </a:solidFill>
                        <a:latin typeface="+mn-lt"/>
                        <a:ea typeface="+mn-ea"/>
                        <a:cs typeface="+mn-cs"/>
                      </a:endParaRPr>
                    </a:p>
                  </a:txBody>
                  <a:tcPr marL="356908" marR="356908" marT="147407" marB="147407">
                    <a:lnL w="28575" cap="flat" cmpd="sng" algn="ctr">
                      <a:noFill/>
                      <a:prstDash val="solid"/>
                    </a:lnL>
                    <a:lnR w="28575" cap="flat" cmpd="sng" algn="ctr">
                      <a:noFill/>
                      <a:prstDash val="solid"/>
                    </a:lnR>
                    <a:lnT w="12700" cmpd="sng">
                      <a:noFill/>
                      <a:prstDash val="solid"/>
                    </a:lnT>
                    <a:lnB w="28575" cap="flat" cmpd="sng" algn="ctr">
                      <a:noFill/>
                      <a:prstDash val="solid"/>
                    </a:lnB>
                    <a:solidFill>
                      <a:schemeClr val="tx1"/>
                    </a:solidFill>
                  </a:tcPr>
                </a:tc>
                <a:extLst>
                  <a:ext uri="{0D108BD9-81ED-4DB2-BD59-A6C34878D82A}">
                    <a16:rowId xmlns:a16="http://schemas.microsoft.com/office/drawing/2014/main" val="1262006408"/>
                  </a:ext>
                </a:extLst>
              </a:tr>
            </a:tbl>
          </a:graphicData>
        </a:graphic>
      </p:graphicFrame>
      <p:pic>
        <p:nvPicPr>
          <p:cNvPr id="9" name="Picture 8">
            <a:extLst>
              <a:ext uri="{FF2B5EF4-FFF2-40B4-BE49-F238E27FC236}">
                <a16:creationId xmlns:a16="http://schemas.microsoft.com/office/drawing/2014/main" id="{B48D77CF-5168-7349-C5D7-F45054B786DB}"/>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blip>
          <a:stretch>
            <a:fillRect/>
          </a:stretch>
        </p:blipFill>
        <p:spPr>
          <a:xfrm>
            <a:off x="8443742" y="1655181"/>
            <a:ext cx="1530924" cy="338766"/>
          </a:xfrm>
          <a:prstGeom prst="rect">
            <a:avLst/>
          </a:prstGeom>
        </p:spPr>
      </p:pic>
      <p:pic>
        <p:nvPicPr>
          <p:cNvPr id="11" name="Picture 10">
            <a:extLst>
              <a:ext uri="{FF2B5EF4-FFF2-40B4-BE49-F238E27FC236}">
                <a16:creationId xmlns:a16="http://schemas.microsoft.com/office/drawing/2014/main" id="{8742AF31-1BCE-4F4D-6E0A-1665A8CDC078}"/>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blip>
          <a:stretch>
            <a:fillRect/>
          </a:stretch>
        </p:blipFill>
        <p:spPr>
          <a:xfrm>
            <a:off x="8750054" y="3317971"/>
            <a:ext cx="270730" cy="225707"/>
          </a:xfrm>
          <a:prstGeom prst="rect">
            <a:avLst/>
          </a:prstGeom>
        </p:spPr>
      </p:pic>
      <p:pic>
        <p:nvPicPr>
          <p:cNvPr id="18" name="Picture 17">
            <a:extLst>
              <a:ext uri="{FF2B5EF4-FFF2-40B4-BE49-F238E27FC236}">
                <a16:creationId xmlns:a16="http://schemas.microsoft.com/office/drawing/2014/main" id="{774CD6D8-CD2D-ABBE-1A82-4389A4DCAC58}"/>
              </a:ext>
            </a:extLst>
          </p:cNvPr>
          <p:cNvPicPr>
            <a:picLocks noChangeAspect="1"/>
          </p:cNvPicPr>
          <p:nvPr/>
        </p:nvPicPr>
        <p:blipFill>
          <a:blip r:embed="rId2">
            <a:clrChange>
              <a:clrFrom>
                <a:srgbClr val="FFFFFF"/>
              </a:clrFrom>
              <a:clrTo>
                <a:srgbClr val="FFFFFF">
                  <a:alpha val="0"/>
                </a:srgbClr>
              </a:clrTo>
            </a:clrChange>
            <a:duotone>
              <a:prstClr val="black"/>
              <a:schemeClr val="accent2">
                <a:tint val="45000"/>
                <a:satMod val="400000"/>
              </a:schemeClr>
            </a:duotone>
          </a:blip>
          <a:stretch>
            <a:fillRect/>
          </a:stretch>
        </p:blipFill>
        <p:spPr>
          <a:xfrm>
            <a:off x="9126215" y="5028559"/>
            <a:ext cx="468095" cy="225707"/>
          </a:xfrm>
          <a:prstGeom prst="rect">
            <a:avLst/>
          </a:prstGeom>
        </p:spPr>
      </p:pic>
      <p:cxnSp>
        <p:nvCxnSpPr>
          <p:cNvPr id="6" name="Straight Connector 5">
            <a:extLst>
              <a:ext uri="{FF2B5EF4-FFF2-40B4-BE49-F238E27FC236}">
                <a16:creationId xmlns:a16="http://schemas.microsoft.com/office/drawing/2014/main" id="{0D5CBCDF-ACEA-07B5-6A52-1F41DA01FA29}"/>
              </a:ext>
            </a:extLst>
          </p:cNvPr>
          <p:cNvCxnSpPr/>
          <p:nvPr/>
        </p:nvCxnSpPr>
        <p:spPr>
          <a:xfrm>
            <a:off x="8437257" y="1668151"/>
            <a:ext cx="0" cy="2255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1EE9754-D390-FD10-3D23-B4500E6BE873}"/>
              </a:ext>
            </a:extLst>
          </p:cNvPr>
          <p:cNvCxnSpPr/>
          <p:nvPr/>
        </p:nvCxnSpPr>
        <p:spPr>
          <a:xfrm>
            <a:off x="8750054" y="3273214"/>
            <a:ext cx="0" cy="2255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86C3AA2-B28D-189C-E6E1-B8918A02E599}"/>
              </a:ext>
            </a:extLst>
          </p:cNvPr>
          <p:cNvCxnSpPr/>
          <p:nvPr/>
        </p:nvCxnSpPr>
        <p:spPr>
          <a:xfrm>
            <a:off x="9108549" y="4939245"/>
            <a:ext cx="0" cy="2255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670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26AF5-5FCC-E182-3FF6-B5BCA7949B69}"/>
              </a:ext>
            </a:extLst>
          </p:cNvPr>
          <p:cNvSpPr>
            <a:spLocks noGrp="1"/>
          </p:cNvSpPr>
          <p:nvPr>
            <p:ph type="title"/>
          </p:nvPr>
        </p:nvSpPr>
        <p:spPr/>
        <p:txBody>
          <a:bodyPr/>
          <a:lstStyle/>
          <a:p>
            <a:pPr algn="ctr"/>
            <a:r>
              <a:rPr lang="en-US"/>
              <a:t>Wrap-up buffer: </a:t>
            </a:r>
            <a:r>
              <a:rPr lang="en-US" sz="3600">
                <a:solidFill>
                  <a:schemeClr val="tx1">
                    <a:lumMod val="50000"/>
                    <a:lumOff val="50000"/>
                  </a:schemeClr>
                </a:solidFill>
              </a:rPr>
              <a:t>… </a:t>
            </a:r>
            <a:r>
              <a:rPr lang="en-US" sz="4000" i="1">
                <a:solidFill>
                  <a:schemeClr val="tx1">
                    <a:lumMod val="50000"/>
                    <a:lumOff val="50000"/>
                  </a:schemeClr>
                </a:solidFill>
              </a:rPr>
              <a:t>and ze watch too</a:t>
            </a:r>
            <a:endParaRPr lang="en-GB" i="1">
              <a:solidFill>
                <a:schemeClr val="tx1">
                  <a:lumMod val="50000"/>
                  <a:lumOff val="50000"/>
                </a:schemeClr>
              </a:solidFill>
            </a:endParaRPr>
          </a:p>
        </p:txBody>
      </p:sp>
      <p:sp>
        <p:nvSpPr>
          <p:cNvPr id="7" name="TextBox 6">
            <a:extLst>
              <a:ext uri="{FF2B5EF4-FFF2-40B4-BE49-F238E27FC236}">
                <a16:creationId xmlns:a16="http://schemas.microsoft.com/office/drawing/2014/main" id="{C5906724-14FF-5CEF-B139-35A80C256B4E}"/>
              </a:ext>
            </a:extLst>
          </p:cNvPr>
          <p:cNvSpPr txBox="1"/>
          <p:nvPr/>
        </p:nvSpPr>
        <p:spPr>
          <a:xfrm>
            <a:off x="785812" y="1781176"/>
            <a:ext cx="10620375" cy="4031873"/>
          </a:xfrm>
          <a:prstGeom prst="rect">
            <a:avLst/>
          </a:prstGeom>
          <a:noFill/>
        </p:spPr>
        <p:txBody>
          <a:bodyPr wrap="square" rtlCol="0">
            <a:spAutoFit/>
          </a:bodyPr>
          <a:lstStyle/>
          <a:p>
            <a:r>
              <a:rPr lang="en-GB" sz="3200" dirty="0"/>
              <a:t>Sentence wrap-up effects: Real? Dogma? Real?</a:t>
            </a:r>
          </a:p>
          <a:p>
            <a:endParaRPr lang="en-GB" sz="3200" dirty="0"/>
          </a:p>
          <a:p>
            <a:pPr marL="457200" indent="-457200">
              <a:buFont typeface="Arial" panose="020B0604020202020204" pitchFamily="34" charset="0"/>
              <a:buChar char="•"/>
            </a:pPr>
            <a:r>
              <a:rPr lang="en-GB" sz="3200" dirty="0"/>
              <a:t>Just and Carpenter (1980)</a:t>
            </a:r>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r>
              <a:rPr lang="en-GB" sz="3200" dirty="0"/>
              <a:t>Stowe et al. (2018)</a:t>
            </a:r>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r>
              <a:rPr lang="en-GB" sz="3200" dirty="0" err="1"/>
              <a:t>Desbordes</a:t>
            </a:r>
            <a:r>
              <a:rPr lang="en-GB" sz="3200" dirty="0"/>
              <a:t> et al. (2023)</a:t>
            </a:r>
          </a:p>
          <a:p>
            <a:pPr marL="457200" indent="-457200">
              <a:buFont typeface="Arial" panose="020B0604020202020204" pitchFamily="34" charset="0"/>
              <a:buChar char="•"/>
            </a:pPr>
            <a:r>
              <a:rPr lang="en-GB" sz="3200" dirty="0"/>
              <a:t>Meister et al. (2022)</a:t>
            </a:r>
          </a:p>
        </p:txBody>
      </p:sp>
      <p:sp>
        <p:nvSpPr>
          <p:cNvPr id="5" name="Content Placeholder 4">
            <a:extLst>
              <a:ext uri="{FF2B5EF4-FFF2-40B4-BE49-F238E27FC236}">
                <a16:creationId xmlns:a16="http://schemas.microsoft.com/office/drawing/2014/main" id="{E2188327-C0D8-1823-F2E9-26D2F3168E3A}"/>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0695257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AE133-899F-C976-FD72-53A11D8E0D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982056-094E-1D0C-6E0C-9C802C88DD8C}"/>
              </a:ext>
            </a:extLst>
          </p:cNvPr>
          <p:cNvSpPr>
            <a:spLocks noGrp="1"/>
          </p:cNvSpPr>
          <p:nvPr>
            <p:ph type="title"/>
          </p:nvPr>
        </p:nvSpPr>
        <p:spPr/>
        <p:txBody>
          <a:bodyPr/>
          <a:lstStyle/>
          <a:p>
            <a:pPr algn="ctr"/>
            <a:r>
              <a:rPr lang="en-US"/>
              <a:t>Wrap-up buffer: </a:t>
            </a:r>
            <a:r>
              <a:rPr lang="en-US" sz="3600">
                <a:solidFill>
                  <a:schemeClr val="tx1">
                    <a:lumMod val="50000"/>
                    <a:lumOff val="50000"/>
                  </a:schemeClr>
                </a:solidFill>
              </a:rPr>
              <a:t>… </a:t>
            </a:r>
            <a:r>
              <a:rPr lang="en-US" sz="4000" i="1">
                <a:solidFill>
                  <a:schemeClr val="tx1">
                    <a:lumMod val="50000"/>
                    <a:lumOff val="50000"/>
                  </a:schemeClr>
                </a:solidFill>
              </a:rPr>
              <a:t>and ze watch too</a:t>
            </a:r>
            <a:endParaRPr lang="en-GB" i="1">
              <a:solidFill>
                <a:schemeClr val="tx1">
                  <a:lumMod val="50000"/>
                  <a:lumOff val="50000"/>
                </a:schemeClr>
              </a:solidFill>
            </a:endParaRPr>
          </a:p>
        </p:txBody>
      </p:sp>
      <p:pic>
        <p:nvPicPr>
          <p:cNvPr id="6" name="Content Placeholder 5">
            <a:extLst>
              <a:ext uri="{FF2B5EF4-FFF2-40B4-BE49-F238E27FC236}">
                <a16:creationId xmlns:a16="http://schemas.microsoft.com/office/drawing/2014/main" id="{7DB59A1B-49D1-25E1-04ED-92C560C55384}"/>
              </a:ext>
            </a:extLst>
          </p:cNvPr>
          <p:cNvPicPr>
            <a:picLocks noGrp="1" noChangeAspect="1"/>
          </p:cNvPicPr>
          <p:nvPr>
            <p:ph idx="1"/>
          </p:nvPr>
        </p:nvPicPr>
        <p:blipFill>
          <a:blip r:embed="rId2">
            <a:clrChange>
              <a:clrFrom>
                <a:srgbClr val="000000"/>
              </a:clrFrom>
              <a:clrTo>
                <a:srgbClr val="000000">
                  <a:alpha val="0"/>
                </a:srgbClr>
              </a:clrTo>
            </a:clrChange>
          </a:blip>
          <a:stretch>
            <a:fillRect/>
          </a:stretch>
        </p:blipFill>
        <p:spPr>
          <a:xfrm>
            <a:off x="8385270" y="2614537"/>
            <a:ext cx="2641226" cy="2641226"/>
          </a:xfrm>
        </p:spPr>
      </p:pic>
      <p:sp>
        <p:nvSpPr>
          <p:cNvPr id="7" name="TextBox 6">
            <a:extLst>
              <a:ext uri="{FF2B5EF4-FFF2-40B4-BE49-F238E27FC236}">
                <a16:creationId xmlns:a16="http://schemas.microsoft.com/office/drawing/2014/main" id="{A9705CCF-CBA0-9764-6741-B8D0C115373B}"/>
              </a:ext>
            </a:extLst>
          </p:cNvPr>
          <p:cNvSpPr txBox="1"/>
          <p:nvPr/>
        </p:nvSpPr>
        <p:spPr>
          <a:xfrm>
            <a:off x="785812" y="1781176"/>
            <a:ext cx="10620375" cy="4031873"/>
          </a:xfrm>
          <a:prstGeom prst="rect">
            <a:avLst/>
          </a:prstGeom>
          <a:noFill/>
        </p:spPr>
        <p:txBody>
          <a:bodyPr wrap="square" rtlCol="0">
            <a:spAutoFit/>
          </a:bodyPr>
          <a:lstStyle/>
          <a:p>
            <a:r>
              <a:rPr lang="en-GB" sz="3200" dirty="0"/>
              <a:t>Sentence wrap-up effects: Real? Dogma? Real?</a:t>
            </a:r>
          </a:p>
          <a:p>
            <a:endParaRPr lang="en-GB" sz="3200" dirty="0"/>
          </a:p>
          <a:p>
            <a:pPr marL="457200" indent="-457200">
              <a:buFont typeface="Arial" panose="020B0604020202020204" pitchFamily="34" charset="0"/>
              <a:buChar char="•"/>
            </a:pPr>
            <a:r>
              <a:rPr lang="en-GB" sz="3200" dirty="0"/>
              <a:t>Just and Carpenter (1980)</a:t>
            </a:r>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r>
              <a:rPr lang="en-GB" sz="3200" dirty="0"/>
              <a:t>Stowe et al. (2018)</a:t>
            </a:r>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r>
              <a:rPr lang="en-GB" sz="3200" dirty="0" err="1"/>
              <a:t>Desbordes</a:t>
            </a:r>
            <a:r>
              <a:rPr lang="en-GB" sz="3200" dirty="0"/>
              <a:t> et al. (2023)</a:t>
            </a:r>
          </a:p>
          <a:p>
            <a:pPr marL="457200" indent="-457200">
              <a:buFont typeface="Arial" panose="020B0604020202020204" pitchFamily="34" charset="0"/>
              <a:buChar char="•"/>
            </a:pPr>
            <a:r>
              <a:rPr lang="en-GB" sz="3200" dirty="0"/>
              <a:t>Meister et al. (2022)</a:t>
            </a:r>
          </a:p>
        </p:txBody>
      </p:sp>
      <p:sp>
        <p:nvSpPr>
          <p:cNvPr id="3" name="TextBox 2">
            <a:extLst>
              <a:ext uri="{FF2B5EF4-FFF2-40B4-BE49-F238E27FC236}">
                <a16:creationId xmlns:a16="http://schemas.microsoft.com/office/drawing/2014/main" id="{7BAFB696-6B08-4CAA-BB1C-99DB2660FEAA}"/>
              </a:ext>
            </a:extLst>
          </p:cNvPr>
          <p:cNvSpPr txBox="1"/>
          <p:nvPr/>
        </p:nvSpPr>
        <p:spPr>
          <a:xfrm rot="725628">
            <a:off x="6285625" y="5148683"/>
            <a:ext cx="5109556" cy="646331"/>
          </a:xfrm>
          <a:prstGeom prst="rect">
            <a:avLst/>
          </a:prstGeom>
          <a:noFill/>
        </p:spPr>
        <p:txBody>
          <a:bodyPr wrap="square" rtlCol="0">
            <a:spAutoFit/>
          </a:bodyPr>
          <a:lstStyle/>
          <a:p>
            <a:r>
              <a:rPr lang="en-US" sz="3600" dirty="0">
                <a:solidFill>
                  <a:schemeClr val="accent2">
                    <a:lumMod val="75000"/>
                  </a:schemeClr>
                </a:solidFill>
              </a:rPr>
              <a:t>The jury is still out.</a:t>
            </a:r>
            <a:endParaRPr lang="en-GB" sz="3600" dirty="0">
              <a:solidFill>
                <a:schemeClr val="accent2">
                  <a:lumMod val="75000"/>
                </a:schemeClr>
              </a:solidFill>
            </a:endParaRPr>
          </a:p>
        </p:txBody>
      </p:sp>
    </p:spTree>
    <p:extLst>
      <p:ext uri="{BB962C8B-B14F-4D97-AF65-F5344CB8AC3E}">
        <p14:creationId xmlns:p14="http://schemas.microsoft.com/office/powerpoint/2010/main" val="3592218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D6BDCC7D-3530-9A26-D407-4C541A5B0523}"/>
              </a:ext>
            </a:extLst>
          </p:cNvPr>
          <p:cNvGraphicFramePr>
            <a:graphicFrameLocks noGrp="1"/>
          </p:cNvGraphicFramePr>
          <p:nvPr>
            <p:ph idx="1"/>
            <p:extLst>
              <p:ext uri="{D42A27DB-BD31-4B8C-83A1-F6EECF244321}">
                <p14:modId xmlns:p14="http://schemas.microsoft.com/office/powerpoint/2010/main" val="3803663158"/>
              </p:ext>
            </p:extLst>
          </p:nvPr>
        </p:nvGraphicFramePr>
        <p:xfrm>
          <a:off x="1603310" y="929886"/>
          <a:ext cx="3505200" cy="259588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val="712433941"/>
                    </a:ext>
                  </a:extLst>
                </a:gridCol>
                <a:gridCol w="1752600">
                  <a:extLst>
                    <a:ext uri="{9D8B030D-6E8A-4147-A177-3AD203B41FA5}">
                      <a16:colId xmlns:a16="http://schemas.microsoft.com/office/drawing/2014/main" val="2309204159"/>
                    </a:ext>
                  </a:extLst>
                </a:gridCol>
              </a:tblGrid>
              <a:tr h="370840">
                <a:tc>
                  <a:txBody>
                    <a:bodyPr/>
                    <a:lstStyle/>
                    <a:p>
                      <a:pPr algn="ctr"/>
                      <a:r>
                        <a:rPr lang="en-US"/>
                        <a:t>Property</a:t>
                      </a:r>
                      <a:endParaRPr lang="en-GB"/>
                    </a:p>
                  </a:txBody>
                  <a:tcPr/>
                </a:tc>
                <a:tc>
                  <a:txBody>
                    <a:bodyPr/>
                    <a:lstStyle/>
                    <a:p>
                      <a:pPr algn="ctr"/>
                      <a:r>
                        <a:rPr lang="en-US"/>
                        <a:t>Artificial lang.</a:t>
                      </a:r>
                      <a:endParaRPr lang="en-GB"/>
                    </a:p>
                  </a:txBody>
                  <a:tcPr/>
                </a:tc>
                <a:extLst>
                  <a:ext uri="{0D108BD9-81ED-4DB2-BD59-A6C34878D82A}">
                    <a16:rowId xmlns:a16="http://schemas.microsoft.com/office/drawing/2014/main" val="2586370930"/>
                  </a:ext>
                </a:extLst>
              </a:tr>
              <a:tr h="370840">
                <a:tc rowSpan="2">
                  <a:txBody>
                    <a:bodyPr/>
                    <a:lstStyle/>
                    <a:p>
                      <a:r>
                        <a:rPr lang="en-US"/>
                        <a:t>Gender agreement</a:t>
                      </a:r>
                      <a:endParaRPr lang="en-GB"/>
                    </a:p>
                  </a:txBody>
                  <a:tcPr/>
                </a:tc>
                <a:tc>
                  <a:txBody>
                    <a:bodyPr/>
                    <a:lstStyle/>
                    <a:p>
                      <a:r>
                        <a:rPr lang="en-US" dirty="0"/>
                        <a:t>Mini-Norwegian</a:t>
                      </a:r>
                      <a:endParaRPr lang="en-GB" dirty="0"/>
                    </a:p>
                  </a:txBody>
                  <a:tcPr/>
                </a:tc>
                <a:extLst>
                  <a:ext uri="{0D108BD9-81ED-4DB2-BD59-A6C34878D82A}">
                    <a16:rowId xmlns:a16="http://schemas.microsoft.com/office/drawing/2014/main" val="779917205"/>
                  </a:ext>
                </a:extLst>
              </a:tr>
              <a:tr h="370840">
                <a:tc vMerge="1">
                  <a:txBody>
                    <a:bodyPr/>
                    <a:lstStyle/>
                    <a:p>
                      <a:endParaRPr lang="en-GB"/>
                    </a:p>
                  </a:txBody>
                  <a:tcPr/>
                </a:tc>
                <a:tc>
                  <a:txBody>
                    <a:bodyPr/>
                    <a:lstStyle/>
                    <a:p>
                      <a:r>
                        <a:rPr lang="en-US"/>
                        <a:t>Mini-English</a:t>
                      </a:r>
                      <a:endParaRPr lang="en-GB"/>
                    </a:p>
                  </a:txBody>
                  <a:tcPr/>
                </a:tc>
                <a:extLst>
                  <a:ext uri="{0D108BD9-81ED-4DB2-BD59-A6C34878D82A}">
                    <a16:rowId xmlns:a16="http://schemas.microsoft.com/office/drawing/2014/main" val="444185531"/>
                  </a:ext>
                </a:extLst>
              </a:tr>
              <a:tr h="370840">
                <a:tc rowSpan="2">
                  <a:txBody>
                    <a:bodyPr/>
                    <a:lstStyle/>
                    <a:p>
                      <a:r>
                        <a:rPr lang="en-US"/>
                        <a:t>Differential object marking</a:t>
                      </a:r>
                      <a:endParaRPr lang="en-GB"/>
                    </a:p>
                  </a:txBody>
                  <a:tcPr/>
                </a:tc>
                <a:tc>
                  <a:txBody>
                    <a:bodyPr/>
                    <a:lstStyle/>
                    <a:p>
                      <a:r>
                        <a:rPr lang="en-US"/>
                        <a:t>Mini-Norwegian</a:t>
                      </a:r>
                      <a:endParaRPr lang="en-GB"/>
                    </a:p>
                  </a:txBody>
                  <a:tcPr/>
                </a:tc>
                <a:extLst>
                  <a:ext uri="{0D108BD9-81ED-4DB2-BD59-A6C34878D82A}">
                    <a16:rowId xmlns:a16="http://schemas.microsoft.com/office/drawing/2014/main" val="4107363714"/>
                  </a:ext>
                </a:extLst>
              </a:tr>
              <a:tr h="370840">
                <a:tc vMerge="1">
                  <a:txBody>
                    <a:bodyPr/>
                    <a:lstStyle/>
                    <a:p>
                      <a:endParaRPr lang="en-GB"/>
                    </a:p>
                  </a:txBody>
                  <a:tcPr/>
                </a:tc>
                <a:tc>
                  <a:txBody>
                    <a:bodyPr/>
                    <a:lstStyle/>
                    <a:p>
                      <a:r>
                        <a:rPr lang="en-US"/>
                        <a:t>Mini-English</a:t>
                      </a:r>
                      <a:endParaRPr lang="en-GB"/>
                    </a:p>
                  </a:txBody>
                  <a:tcPr/>
                </a:tc>
                <a:extLst>
                  <a:ext uri="{0D108BD9-81ED-4DB2-BD59-A6C34878D82A}">
                    <a16:rowId xmlns:a16="http://schemas.microsoft.com/office/drawing/2014/main" val="1612796103"/>
                  </a:ext>
                </a:extLst>
              </a:tr>
              <a:tr h="370840">
                <a:tc rowSpan="2">
                  <a:txBody>
                    <a:bodyPr/>
                    <a:lstStyle/>
                    <a:p>
                      <a:r>
                        <a:rPr lang="en-US"/>
                        <a:t>Verb-object number </a:t>
                      </a:r>
                      <a:r>
                        <a:rPr lang="en-US" err="1"/>
                        <a:t>agreem</a:t>
                      </a:r>
                      <a:r>
                        <a:rPr lang="en-US"/>
                        <a:t>.</a:t>
                      </a:r>
                      <a:endParaRPr lang="en-GB"/>
                    </a:p>
                  </a:txBody>
                  <a:tcPr/>
                </a:tc>
                <a:tc>
                  <a:txBody>
                    <a:bodyPr/>
                    <a:lstStyle/>
                    <a:p>
                      <a:r>
                        <a:rPr lang="en-US"/>
                        <a:t>Mini-Norwegian</a:t>
                      </a:r>
                      <a:endParaRPr lang="en-GB"/>
                    </a:p>
                  </a:txBody>
                  <a:tcPr/>
                </a:tc>
                <a:extLst>
                  <a:ext uri="{0D108BD9-81ED-4DB2-BD59-A6C34878D82A}">
                    <a16:rowId xmlns:a16="http://schemas.microsoft.com/office/drawing/2014/main" val="1659171426"/>
                  </a:ext>
                </a:extLst>
              </a:tr>
              <a:tr h="370840">
                <a:tc vMerge="1">
                  <a:txBody>
                    <a:bodyPr/>
                    <a:lstStyle/>
                    <a:p>
                      <a:endParaRPr lang="en-GB"/>
                    </a:p>
                  </a:txBody>
                  <a:tcPr/>
                </a:tc>
                <a:tc>
                  <a:txBody>
                    <a:bodyPr/>
                    <a:lstStyle/>
                    <a:p>
                      <a:r>
                        <a:rPr lang="en-US" dirty="0"/>
                        <a:t>Mini-English</a:t>
                      </a:r>
                      <a:endParaRPr lang="en-GB" dirty="0"/>
                    </a:p>
                  </a:txBody>
                  <a:tcPr/>
                </a:tc>
                <a:extLst>
                  <a:ext uri="{0D108BD9-81ED-4DB2-BD59-A6C34878D82A}">
                    <a16:rowId xmlns:a16="http://schemas.microsoft.com/office/drawing/2014/main" val="146455788"/>
                  </a:ext>
                </a:extLst>
              </a:tr>
            </a:tbl>
          </a:graphicData>
        </a:graphic>
      </p:graphicFrame>
      <p:graphicFrame>
        <p:nvGraphicFramePr>
          <p:cNvPr id="6" name="Table 5">
            <a:extLst>
              <a:ext uri="{FF2B5EF4-FFF2-40B4-BE49-F238E27FC236}">
                <a16:creationId xmlns:a16="http://schemas.microsoft.com/office/drawing/2014/main" id="{58E7D09F-A372-762E-5CDF-80C148506EEF}"/>
              </a:ext>
            </a:extLst>
          </p:cNvPr>
          <p:cNvGraphicFramePr>
            <a:graphicFrameLocks noGrp="1"/>
          </p:cNvGraphicFramePr>
          <p:nvPr>
            <p:extLst>
              <p:ext uri="{D42A27DB-BD31-4B8C-83A1-F6EECF244321}">
                <p14:modId xmlns:p14="http://schemas.microsoft.com/office/powerpoint/2010/main" val="4030204348"/>
              </p:ext>
            </p:extLst>
          </p:nvPr>
        </p:nvGraphicFramePr>
        <p:xfrm>
          <a:off x="6343261" y="929886"/>
          <a:ext cx="4506687" cy="4820920"/>
        </p:xfrm>
        <a:graphic>
          <a:graphicData uri="http://schemas.openxmlformats.org/drawingml/2006/table">
            <a:tbl>
              <a:tblPr firstRow="1" bandRow="1">
                <a:tableStyleId>{00A15C55-8517-42AA-B614-E9B94910E393}</a:tableStyleId>
              </a:tblPr>
              <a:tblGrid>
                <a:gridCol w="1502229">
                  <a:extLst>
                    <a:ext uri="{9D8B030D-6E8A-4147-A177-3AD203B41FA5}">
                      <a16:colId xmlns:a16="http://schemas.microsoft.com/office/drawing/2014/main" val="1282557322"/>
                    </a:ext>
                  </a:extLst>
                </a:gridCol>
                <a:gridCol w="1502229">
                  <a:extLst>
                    <a:ext uri="{9D8B030D-6E8A-4147-A177-3AD203B41FA5}">
                      <a16:colId xmlns:a16="http://schemas.microsoft.com/office/drawing/2014/main" val="3654008157"/>
                    </a:ext>
                  </a:extLst>
                </a:gridCol>
                <a:gridCol w="1502229">
                  <a:extLst>
                    <a:ext uri="{9D8B030D-6E8A-4147-A177-3AD203B41FA5}">
                      <a16:colId xmlns:a16="http://schemas.microsoft.com/office/drawing/2014/main" val="2828543868"/>
                    </a:ext>
                  </a:extLst>
                </a:gridCol>
              </a:tblGrid>
              <a:tr h="370840">
                <a:tc>
                  <a:txBody>
                    <a:bodyPr/>
                    <a:lstStyle/>
                    <a:p>
                      <a:pPr algn="ctr"/>
                      <a:r>
                        <a:rPr lang="en-US">
                          <a:solidFill>
                            <a:schemeClr val="tx1"/>
                          </a:solidFill>
                        </a:rPr>
                        <a:t>Property</a:t>
                      </a:r>
                      <a:endParaRPr lang="en-GB">
                        <a:solidFill>
                          <a:schemeClr val="tx1"/>
                        </a:solidFill>
                      </a:endParaRPr>
                    </a:p>
                  </a:txBody>
                  <a:tcPr/>
                </a:tc>
                <a:tc>
                  <a:txBody>
                    <a:bodyPr/>
                    <a:lstStyle/>
                    <a:p>
                      <a:pPr algn="ctr"/>
                      <a:r>
                        <a:rPr lang="en-GB">
                          <a:solidFill>
                            <a:schemeClr val="tx1"/>
                          </a:solidFill>
                        </a:rPr>
                        <a:t>Group</a:t>
                      </a:r>
                    </a:p>
                  </a:txBody>
                  <a:tcPr/>
                </a:tc>
                <a:tc>
                  <a:txBody>
                    <a:bodyPr/>
                    <a:lstStyle/>
                    <a:p>
                      <a:pPr algn="ctr"/>
                      <a:r>
                        <a:rPr lang="en-US">
                          <a:solidFill>
                            <a:schemeClr val="tx1"/>
                          </a:solidFill>
                        </a:rPr>
                        <a:t>Artificial lang.</a:t>
                      </a:r>
                      <a:endParaRPr lang="en-GB">
                        <a:solidFill>
                          <a:schemeClr val="tx1"/>
                        </a:solidFill>
                      </a:endParaRPr>
                    </a:p>
                  </a:txBody>
                  <a:tcPr/>
                </a:tc>
                <a:extLst>
                  <a:ext uri="{0D108BD9-81ED-4DB2-BD59-A6C34878D82A}">
                    <a16:rowId xmlns:a16="http://schemas.microsoft.com/office/drawing/2014/main" val="1295406419"/>
                  </a:ext>
                </a:extLst>
              </a:tr>
              <a:tr h="370840">
                <a:tc rowSpan="4">
                  <a:txBody>
                    <a:bodyPr/>
                    <a:lstStyle/>
                    <a:p>
                      <a:r>
                        <a:rPr lang="en-US"/>
                        <a:t>Gender agreement</a:t>
                      </a:r>
                      <a:endParaRPr lang="en-GB"/>
                    </a:p>
                  </a:txBody>
                  <a:tcPr anchor="ctr"/>
                </a:tc>
                <a:tc rowSpan="2">
                  <a:txBody>
                    <a:bodyPr/>
                    <a:lstStyle/>
                    <a:p>
                      <a:r>
                        <a:rPr lang="en-US" dirty="0"/>
                        <a:t>L1 Eng, L2 Spa</a:t>
                      </a:r>
                    </a:p>
                  </a:txBody>
                  <a:tcPr anchor="ctr">
                    <a:solidFill>
                      <a:schemeClr val="accent2">
                        <a:lumMod val="40000"/>
                        <a:lumOff val="60000"/>
                      </a:schemeClr>
                    </a:solidFill>
                  </a:tcPr>
                </a:tc>
                <a:tc>
                  <a:txBody>
                    <a:bodyPr/>
                    <a:lstStyle/>
                    <a:p>
                      <a:r>
                        <a:rPr lang="en-US" dirty="0"/>
                        <a:t>Mini-Spanish</a:t>
                      </a:r>
                    </a:p>
                  </a:txBody>
                  <a:tcPr/>
                </a:tc>
                <a:extLst>
                  <a:ext uri="{0D108BD9-81ED-4DB2-BD59-A6C34878D82A}">
                    <a16:rowId xmlns:a16="http://schemas.microsoft.com/office/drawing/2014/main" val="618016311"/>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solidFill>
                      <a:schemeClr val="accent2">
                        <a:lumMod val="40000"/>
                        <a:lumOff val="60000"/>
                      </a:schemeClr>
                    </a:solidFill>
                  </a:tcPr>
                </a:tc>
                <a:tc>
                  <a:txBody>
                    <a:bodyPr/>
                    <a:lstStyle/>
                    <a:p>
                      <a:r>
                        <a:rPr lang="en-US"/>
                        <a:t>Mini-English</a:t>
                      </a:r>
                    </a:p>
                  </a:txBody>
                  <a:tcPr/>
                </a:tc>
                <a:extLst>
                  <a:ext uri="{0D108BD9-81ED-4DB2-BD59-A6C34878D82A}">
                    <a16:rowId xmlns:a16="http://schemas.microsoft.com/office/drawing/2014/main" val="1906002336"/>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extLst>
                  <a:ext uri="{0D108BD9-81ED-4DB2-BD59-A6C34878D82A}">
                    <a16:rowId xmlns:a16="http://schemas.microsoft.com/office/drawing/2014/main" val="909561572"/>
                  </a:ext>
                </a:extLst>
              </a:tr>
              <a:tr h="370840">
                <a:tc vMerge="1">
                  <a:txBody>
                    <a:bodyPr/>
                    <a:lstStyle/>
                    <a:p>
                      <a:endParaRPr lang="en-GB"/>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solidFill>
                      <a:schemeClr val="accent2">
                        <a:lumMod val="20000"/>
                        <a:lumOff val="80000"/>
                      </a:schemeClr>
                    </a:solidFill>
                  </a:tcPr>
                </a:tc>
                <a:tc>
                  <a:txBody>
                    <a:bodyPr/>
                    <a:lstStyle/>
                    <a:p>
                      <a:r>
                        <a:rPr lang="en-US" dirty="0"/>
                        <a:t>Mini-English</a:t>
                      </a:r>
                      <a:endParaRPr lang="en-GB" dirty="0"/>
                    </a:p>
                  </a:txBody>
                  <a:tcPr/>
                </a:tc>
                <a:extLst>
                  <a:ext uri="{0D108BD9-81ED-4DB2-BD59-A6C34878D82A}">
                    <a16:rowId xmlns:a16="http://schemas.microsoft.com/office/drawing/2014/main" val="3199514957"/>
                  </a:ext>
                </a:extLst>
              </a:tr>
              <a:tr h="370840">
                <a:tc rowSpan="4">
                  <a:txBody>
                    <a:bodyPr/>
                    <a:lstStyle/>
                    <a:p>
                      <a:r>
                        <a:rPr lang="en-US"/>
                        <a:t>Differential</a:t>
                      </a:r>
                    </a:p>
                    <a:p>
                      <a:r>
                        <a:rPr lang="en-US"/>
                        <a:t>object</a:t>
                      </a:r>
                    </a:p>
                    <a:p>
                      <a:r>
                        <a:rPr lang="en-US"/>
                        <a:t>marking</a:t>
                      </a:r>
                      <a:endParaRPr lang="en-GB"/>
                    </a:p>
                  </a:txBody>
                  <a:tcPr anchor="ctr"/>
                </a:tc>
                <a:tc rowSpan="2">
                  <a:txBody>
                    <a:bodyPr/>
                    <a:lstStyle/>
                    <a:p>
                      <a:r>
                        <a:rPr lang="en-US"/>
                        <a:t>L1 Eng, L2 Spa</a:t>
                      </a:r>
                    </a:p>
                  </a:txBody>
                  <a:tcPr anchor="ctr">
                    <a:solidFill>
                      <a:schemeClr val="accent2">
                        <a:lumMod val="60000"/>
                        <a:lumOff val="40000"/>
                      </a:schemeClr>
                    </a:solidFill>
                  </a:tcPr>
                </a:tc>
                <a:tc>
                  <a:txBody>
                    <a:bodyPr/>
                    <a:lstStyle/>
                    <a:p>
                      <a:r>
                        <a:rPr lang="en-US"/>
                        <a:t>Mini-Spanish</a:t>
                      </a:r>
                      <a:endParaRPr lang="en-GB"/>
                    </a:p>
                  </a:txBody>
                  <a:tcPr/>
                </a:tc>
                <a:extLst>
                  <a:ext uri="{0D108BD9-81ED-4DB2-BD59-A6C34878D82A}">
                    <a16:rowId xmlns:a16="http://schemas.microsoft.com/office/drawing/2014/main" val="2639149065"/>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Mini-English</a:t>
                      </a:r>
                    </a:p>
                  </a:txBody>
                  <a:tcPr/>
                </a:tc>
                <a:extLst>
                  <a:ext uri="{0D108BD9-81ED-4DB2-BD59-A6C34878D82A}">
                    <a16:rowId xmlns:a16="http://schemas.microsoft.com/office/drawing/2014/main" val="3449946480"/>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extLst>
                  <a:ext uri="{0D108BD9-81ED-4DB2-BD59-A6C34878D82A}">
                    <a16:rowId xmlns:a16="http://schemas.microsoft.com/office/drawing/2014/main" val="1445424097"/>
                  </a:ext>
                </a:extLst>
              </a:tr>
              <a:tr h="370840">
                <a:tc vMerge="1">
                  <a:txBody>
                    <a:bodyPr/>
                    <a:lstStyle/>
                    <a:p>
                      <a:endParaRPr lang="en-GB"/>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nchor="ctr">
                    <a:solidFill>
                      <a:schemeClr val="accent2">
                        <a:lumMod val="20000"/>
                        <a:lumOff val="80000"/>
                      </a:schemeClr>
                    </a:solidFill>
                  </a:tcPr>
                </a:tc>
                <a:tc>
                  <a:txBody>
                    <a:bodyPr/>
                    <a:lstStyle/>
                    <a:p>
                      <a:r>
                        <a:rPr lang="en-US"/>
                        <a:t>Mini-English</a:t>
                      </a:r>
                      <a:endParaRPr lang="en-GB"/>
                    </a:p>
                  </a:txBody>
                  <a:tcPr/>
                </a:tc>
                <a:extLst>
                  <a:ext uri="{0D108BD9-81ED-4DB2-BD59-A6C34878D82A}">
                    <a16:rowId xmlns:a16="http://schemas.microsoft.com/office/drawing/2014/main" val="879076899"/>
                  </a:ext>
                </a:extLst>
              </a:tr>
              <a:tr h="370840">
                <a:tc rowSpan="4">
                  <a:txBody>
                    <a:bodyPr/>
                    <a:lstStyle/>
                    <a:p>
                      <a:r>
                        <a:rPr lang="en-US"/>
                        <a:t>Verb-object number agreement</a:t>
                      </a:r>
                      <a:endParaRPr lang="en-GB"/>
                    </a:p>
                  </a:txBody>
                  <a:tcPr anchor="ctr"/>
                </a:tc>
                <a:tc rowSpan="2">
                  <a:txBody>
                    <a:bodyPr/>
                    <a:lstStyle/>
                    <a:p>
                      <a:r>
                        <a:rPr lang="en-US"/>
                        <a:t>L1 Eng, L2 Spa</a:t>
                      </a:r>
                    </a:p>
                  </a:txBody>
                  <a:tcPr anchor="ctr">
                    <a:solidFill>
                      <a:schemeClr val="accent2">
                        <a:lumMod val="60000"/>
                        <a:lumOff val="40000"/>
                      </a:schemeClr>
                    </a:solidFill>
                  </a:tcPr>
                </a:tc>
                <a:tc>
                  <a:txBody>
                    <a:bodyPr/>
                    <a:lstStyle/>
                    <a:p>
                      <a:r>
                        <a:rPr lang="en-US"/>
                        <a:t>Mini-Spanish</a:t>
                      </a:r>
                      <a:endParaRPr lang="en-GB"/>
                    </a:p>
                  </a:txBody>
                  <a:tcPr/>
                </a:tc>
                <a:extLst>
                  <a:ext uri="{0D108BD9-81ED-4DB2-BD59-A6C34878D82A}">
                    <a16:rowId xmlns:a16="http://schemas.microsoft.com/office/drawing/2014/main" val="3137426370"/>
                  </a:ext>
                </a:extLst>
              </a:tr>
              <a:tr h="370840">
                <a:tc vMerge="1">
                  <a:txBody>
                    <a:bodyPr/>
                    <a:lstStyle/>
                    <a:p>
                      <a:endParaRPr lang="es-ES_tradnl"/>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L1 </a:t>
                      </a:r>
                      <a:r>
                        <a:rPr lang="en-US" err="1"/>
                        <a:t>Eng</a:t>
                      </a:r>
                      <a:r>
                        <a:rPr lang="en-US"/>
                        <a:t> L2 </a:t>
                      </a:r>
                      <a:r>
                        <a:rPr lang="en-US" err="1"/>
                        <a:t>Sp</a:t>
                      </a:r>
                      <a:endParaRPr lang="en-US"/>
                    </a:p>
                  </a:txBody>
                  <a:tcPr anchor="ctr">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Mini-English</a:t>
                      </a:r>
                    </a:p>
                  </a:txBody>
                  <a:tcPr/>
                </a:tc>
                <a:extLst>
                  <a:ext uri="{0D108BD9-81ED-4DB2-BD59-A6C34878D82A}">
                    <a16:rowId xmlns:a16="http://schemas.microsoft.com/office/drawing/2014/main" val="3261067839"/>
                  </a:ext>
                </a:extLst>
              </a:tr>
              <a:tr h="370840">
                <a:tc vMerge="1">
                  <a:txBody>
                    <a:bodyPr/>
                    <a:lstStyle/>
                    <a:p>
                      <a:endParaRPr lang="en-GB"/>
                    </a:p>
                  </a:txBody>
                  <a:tcPr/>
                </a:tc>
                <a:tc rowSpan="2">
                  <a:txBody>
                    <a:bodyPr/>
                    <a:lstStyle/>
                    <a:p>
                      <a:r>
                        <a:rPr lang="en-GB"/>
                        <a:t>L1 </a:t>
                      </a:r>
                      <a:r>
                        <a:rPr lang="en-US"/>
                        <a:t>Spa,</a:t>
                      </a:r>
                      <a:r>
                        <a:rPr lang="en-GB"/>
                        <a:t> L2 Eng</a:t>
                      </a:r>
                    </a:p>
                  </a:txBody>
                  <a:tcPr anchor="c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Mini-Spanish</a:t>
                      </a:r>
                    </a:p>
                  </a:txBody>
                  <a:tcPr/>
                </a:tc>
                <a:extLst>
                  <a:ext uri="{0D108BD9-81ED-4DB2-BD59-A6C34878D82A}">
                    <a16:rowId xmlns:a16="http://schemas.microsoft.com/office/drawing/2014/main" val="2353452668"/>
                  </a:ext>
                </a:extLst>
              </a:tr>
              <a:tr h="370840">
                <a:tc vMerge="1">
                  <a:txBody>
                    <a:bodyPr/>
                    <a:lstStyle/>
                    <a:p>
                      <a:endParaRPr lang="en-GB"/>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L1 </a:t>
                      </a:r>
                      <a:r>
                        <a:rPr lang="en-GB" err="1"/>
                        <a:t>Sp</a:t>
                      </a:r>
                      <a:r>
                        <a:rPr lang="en-GB"/>
                        <a:t> L2 </a:t>
                      </a:r>
                      <a:r>
                        <a:rPr lang="en-GB" err="1"/>
                        <a:t>Eng</a:t>
                      </a:r>
                      <a:endParaRPr lang="en-GB"/>
                    </a:p>
                  </a:txBody>
                  <a:tcPr anchor="ctr">
                    <a:solidFill>
                      <a:schemeClr val="accent2">
                        <a:lumMod val="20000"/>
                        <a:lumOff val="80000"/>
                      </a:schemeClr>
                    </a:solidFill>
                  </a:tcPr>
                </a:tc>
                <a:tc>
                  <a:txBody>
                    <a:bodyPr/>
                    <a:lstStyle/>
                    <a:p>
                      <a:r>
                        <a:rPr lang="en-US" dirty="0"/>
                        <a:t>Mini-English</a:t>
                      </a:r>
                      <a:endParaRPr lang="en-GB" dirty="0"/>
                    </a:p>
                  </a:txBody>
                  <a:tcPr/>
                </a:tc>
                <a:extLst>
                  <a:ext uri="{0D108BD9-81ED-4DB2-BD59-A6C34878D82A}">
                    <a16:rowId xmlns:a16="http://schemas.microsoft.com/office/drawing/2014/main" val="1153083631"/>
                  </a:ext>
                </a:extLst>
              </a:tr>
            </a:tbl>
          </a:graphicData>
        </a:graphic>
      </p:graphicFrame>
    </p:spTree>
    <p:extLst>
      <p:ext uri="{BB962C8B-B14F-4D97-AF65-F5344CB8AC3E}">
        <p14:creationId xmlns:p14="http://schemas.microsoft.com/office/powerpoint/2010/main" val="2629422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a:solidFill>
                <a:schemeClr val="accent2">
                  <a:lumMod val="75000"/>
                </a:schemeClr>
              </a:solidFill>
              <a:latin typeface="Calibri" panose="020F0502020204030204" pitchFamily="34" charset="0"/>
              <a:ea typeface="Calibri" panose="020F0502020204030204" pitchFamily="34" charset="0"/>
            </a:endParaRPr>
          </a:p>
          <a:p>
            <a:pPr lvl="1"/>
            <a:r>
              <a:rPr lang="en-GB" sz="1800">
                <a:latin typeface="Calibri" panose="020F0502020204030204" pitchFamily="34" charset="0"/>
                <a:ea typeface="Calibri" panose="020F0502020204030204" pitchFamily="34" charset="0"/>
              </a:rPr>
              <a:t>W</a:t>
            </a:r>
            <a:r>
              <a:rPr lang="en-GB" sz="180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a:effectLst/>
                <a:latin typeface="Calibri" panose="020F0502020204030204" pitchFamily="34" charset="0"/>
                <a:ea typeface="Calibri" panose="020F0502020204030204" pitchFamily="34" charset="0"/>
              </a:rPr>
              <a:t>Language History Questionnaire (LHQ3; Li et al., 2020)</a:t>
            </a:r>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3434226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dirty="0">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dirty="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dirty="0">
              <a:solidFill>
                <a:schemeClr val="accent2">
                  <a:lumMod val="75000"/>
                </a:schemeClr>
              </a:solidFill>
              <a:latin typeface="Calibri" panose="020F0502020204030204" pitchFamily="34" charset="0"/>
              <a:ea typeface="Calibri" panose="020F0502020204030204" pitchFamily="34" charset="0"/>
            </a:endParaRPr>
          </a:p>
          <a:p>
            <a:pPr lvl="1"/>
            <a:r>
              <a:rPr lang="en-GB" sz="1800" dirty="0">
                <a:latin typeface="Calibri" panose="020F0502020204030204" pitchFamily="34" charset="0"/>
                <a:ea typeface="Calibri" panose="020F0502020204030204" pitchFamily="34" charset="0"/>
              </a:rPr>
              <a:t>W</a:t>
            </a:r>
            <a:r>
              <a:rPr lang="en-GB" sz="1800" dirty="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dirty="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dirty="0">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dirty="0">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dirty="0">
                <a:latin typeface="Calibri" panose="020F0502020204030204" pitchFamily="34" charset="0"/>
                <a:ea typeface="Calibri" panose="020F0502020204030204" pitchFamily="34" charset="0"/>
              </a:rPr>
              <a:t>Session begins with resting-state EEG (eyes-open, eyes-closed counterbalanced across participants)</a:t>
            </a:r>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39779167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dirty="0">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dirty="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dirty="0">
              <a:solidFill>
                <a:schemeClr val="accent2">
                  <a:lumMod val="75000"/>
                </a:schemeClr>
              </a:solidFill>
              <a:latin typeface="Calibri" panose="020F0502020204030204" pitchFamily="34" charset="0"/>
              <a:ea typeface="Calibri" panose="020F0502020204030204" pitchFamily="34" charset="0"/>
            </a:endParaRPr>
          </a:p>
          <a:p>
            <a:pPr lvl="1"/>
            <a:r>
              <a:rPr lang="en-GB" sz="1800" dirty="0">
                <a:latin typeface="Calibri" panose="020F0502020204030204" pitchFamily="34" charset="0"/>
                <a:ea typeface="Calibri" panose="020F0502020204030204" pitchFamily="34" charset="0"/>
              </a:rPr>
              <a:t>W</a:t>
            </a:r>
            <a:r>
              <a:rPr lang="en-GB" sz="1800" dirty="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dirty="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dirty="0">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dirty="0">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dirty="0">
                <a:latin typeface="Calibri" panose="020F0502020204030204" pitchFamily="34" charset="0"/>
                <a:ea typeface="Calibri" panose="020F0502020204030204" pitchFamily="34" charset="0"/>
              </a:rPr>
              <a:t>Session begins with resting-state EEG (eyes-open, eyes-closed counterbalanced across participants)</a:t>
            </a:r>
          </a:p>
          <a:p>
            <a:pPr marL="0" indent="0">
              <a:buNone/>
            </a:pPr>
            <a:r>
              <a:rPr lang="en-GB" sz="2000" b="1" dirty="0">
                <a:solidFill>
                  <a:schemeClr val="accent6">
                    <a:lumMod val="50000"/>
                  </a:schemeClr>
                </a:solidFill>
                <a:effectLst/>
                <a:latin typeface="Calibri" panose="020F0502020204030204" pitchFamily="34" charset="0"/>
                <a:ea typeface="Calibri" panose="020F0502020204030204" pitchFamily="34" charset="0"/>
              </a:rPr>
              <a:t>+ 1 week: Session 3. Differential object marking </a:t>
            </a:r>
            <a:r>
              <a:rPr lang="en-GB" sz="2000" b="1" dirty="0">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dirty="0">
                <a:latin typeface="Calibri" panose="020F0502020204030204" pitchFamily="34" charset="0"/>
                <a:ea typeface="Calibri" panose="020F0502020204030204" pitchFamily="34" charset="0"/>
              </a:rPr>
              <a:t>Training only in the new property</a:t>
            </a:r>
          </a:p>
          <a:p>
            <a:pPr lvl="1"/>
            <a:r>
              <a:rPr lang="en-GB" sz="1800" dirty="0">
                <a:latin typeface="Calibri" panose="020F0502020204030204" pitchFamily="34" charset="0"/>
                <a:ea typeface="Calibri" panose="020F0502020204030204" pitchFamily="34" charset="0"/>
              </a:rPr>
              <a:t>Experiment part contains both properties intermixed</a:t>
            </a:r>
            <a:endParaRPr lang="en-GB" sz="2000" dirty="0">
              <a:latin typeface="Calibri" panose="020F0502020204030204" pitchFamily="34" charset="0"/>
              <a:ea typeface="Calibri" panose="020F0502020204030204" pitchFamily="34" charset="0"/>
            </a:endParaRPr>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643936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GB" sz="4400" dirty="0"/>
              <a:t>Morphosyntactic</a:t>
            </a:r>
            <a:r>
              <a:rPr lang="en-US" dirty="0"/>
              <a:t> transfer</a:t>
            </a:r>
            <a:endParaRPr lang="en-GB" dirty="0"/>
          </a:p>
        </p:txBody>
      </p:sp>
      <p:sp>
        <p:nvSpPr>
          <p:cNvPr id="7" name="Content Placeholder 6">
            <a:extLst>
              <a:ext uri="{FF2B5EF4-FFF2-40B4-BE49-F238E27FC236}">
                <a16:creationId xmlns:a16="http://schemas.microsoft.com/office/drawing/2014/main" id="{7D310E97-4D87-55F1-95BF-A504F564523C}"/>
              </a:ext>
            </a:extLst>
          </p:cNvPr>
          <p:cNvSpPr>
            <a:spLocks noGrp="1"/>
          </p:cNvSpPr>
          <p:nvPr>
            <p:ph idx="1"/>
          </p:nvPr>
        </p:nvSpPr>
        <p:spPr>
          <a:xfrm>
            <a:off x="1344706" y="1825625"/>
            <a:ext cx="10009094" cy="4351338"/>
          </a:xfrm>
        </p:spPr>
        <p:txBody>
          <a:bodyPr>
            <a:normAutofit/>
          </a:bodyPr>
          <a:lstStyle/>
          <a:p>
            <a:r>
              <a:rPr lang="en-US">
                <a:solidFill>
                  <a:schemeClr val="bg2">
                    <a:lumMod val="75000"/>
                  </a:schemeClr>
                </a:solidFill>
              </a:rPr>
              <a:t>Initial heuristics </a:t>
            </a:r>
          </a:p>
          <a:p>
            <a:endParaRPr lang="en-US" sz="1100">
              <a:solidFill>
                <a:schemeClr val="bg2">
                  <a:lumMod val="75000"/>
                </a:schemeClr>
              </a:solidFill>
            </a:endParaRPr>
          </a:p>
          <a:p>
            <a:r>
              <a:rPr lang="en-US">
                <a:solidFill>
                  <a:schemeClr val="bg2">
                    <a:lumMod val="75000"/>
                  </a:schemeClr>
                </a:solidFill>
              </a:rPr>
              <a:t>Cognitive economy</a:t>
            </a:r>
          </a:p>
          <a:p>
            <a:endParaRPr lang="en-US" sz="1100">
              <a:solidFill>
                <a:schemeClr val="bg2">
                  <a:lumMod val="75000"/>
                </a:schemeClr>
              </a:solidFill>
            </a:endParaRPr>
          </a:p>
          <a:p>
            <a:r>
              <a:rPr lang="en-US">
                <a:solidFill>
                  <a:schemeClr val="bg2">
                    <a:lumMod val="75000"/>
                  </a:schemeClr>
                </a:solidFill>
              </a:rPr>
              <a:t>Facilitative or non-facilitative</a:t>
            </a:r>
          </a:p>
          <a:p>
            <a:endParaRPr lang="en-US" sz="1100"/>
          </a:p>
          <a:p>
            <a:r>
              <a:rPr lang="en-US"/>
              <a:t>Third language (L3) context		   </a:t>
            </a:r>
            <a:endParaRPr lang="en-US" b="1"/>
          </a:p>
          <a:p>
            <a:endParaRPr lang="en-US" sz="100"/>
          </a:p>
          <a:p>
            <a:pPr lvl="1"/>
            <a:r>
              <a:rPr lang="en-US"/>
              <a:t>transfer source(s) selected		    </a:t>
            </a:r>
          </a:p>
          <a:p>
            <a:pPr lvl="1"/>
            <a:r>
              <a:rPr lang="en-US"/>
              <a:t>information guiding the selection	    </a:t>
            </a:r>
          </a:p>
          <a:p>
            <a:pPr lvl="1"/>
            <a:r>
              <a:rPr lang="en-US"/>
              <a:t>time course of the selection</a:t>
            </a:r>
          </a:p>
          <a:p>
            <a:pPr lvl="1"/>
            <a:endParaRPr lang="en-GB"/>
          </a:p>
        </p:txBody>
      </p:sp>
      <p:sp>
        <p:nvSpPr>
          <p:cNvPr id="3" name="Right Brace 2">
            <a:extLst>
              <a:ext uri="{FF2B5EF4-FFF2-40B4-BE49-F238E27FC236}">
                <a16:creationId xmlns:a16="http://schemas.microsoft.com/office/drawing/2014/main" id="{516B53BF-D111-7041-CFAE-4F2906B4FA8E}"/>
              </a:ext>
            </a:extLst>
          </p:cNvPr>
          <p:cNvSpPr/>
          <p:nvPr/>
        </p:nvSpPr>
        <p:spPr>
          <a:xfrm>
            <a:off x="6504166" y="4210137"/>
            <a:ext cx="349857" cy="1796994"/>
          </a:xfrm>
          <a:prstGeom prst="rightBrac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TextBox 5">
            <a:extLst>
              <a:ext uri="{FF2B5EF4-FFF2-40B4-BE49-F238E27FC236}">
                <a16:creationId xmlns:a16="http://schemas.microsoft.com/office/drawing/2014/main" id="{4B2F2EFB-9C8C-2B07-28EB-E213712FB41C}"/>
              </a:ext>
            </a:extLst>
          </p:cNvPr>
          <p:cNvSpPr txBox="1"/>
          <p:nvPr/>
        </p:nvSpPr>
        <p:spPr>
          <a:xfrm>
            <a:off x="7097142" y="4463571"/>
            <a:ext cx="3651540" cy="1308050"/>
          </a:xfrm>
          <a:prstGeom prst="rect">
            <a:avLst/>
          </a:prstGeom>
          <a:noFill/>
        </p:spPr>
        <p:txBody>
          <a:bodyPr wrap="square">
            <a:spAutoFit/>
          </a:bodyPr>
          <a:lstStyle/>
          <a:p>
            <a:pPr algn="ctr"/>
            <a:r>
              <a:rPr lang="en-US" sz="2400" b="1">
                <a:solidFill>
                  <a:schemeClr val="accent1">
                    <a:lumMod val="75000"/>
                  </a:schemeClr>
                </a:solidFill>
              </a:rPr>
              <a:t>LESS Project</a:t>
            </a:r>
          </a:p>
          <a:p>
            <a:endParaRPr lang="en-US" sz="700" b="1"/>
          </a:p>
          <a:p>
            <a:r>
              <a:rPr lang="en-US" sz="2400">
                <a:solidFill>
                  <a:schemeClr val="accent5">
                    <a:lumMod val="50000"/>
                  </a:schemeClr>
                </a:solidFill>
              </a:rPr>
              <a:t>Linguistic Economy through </a:t>
            </a:r>
          </a:p>
          <a:p>
            <a:r>
              <a:rPr lang="en-US" sz="2400">
                <a:solidFill>
                  <a:schemeClr val="accent5">
                    <a:lumMod val="50000"/>
                  </a:schemeClr>
                </a:solidFill>
              </a:rPr>
              <a:t>transfer Source Selectivity</a:t>
            </a:r>
          </a:p>
        </p:txBody>
      </p:sp>
      <p:sp>
        <p:nvSpPr>
          <p:cNvPr id="8" name="Rectangle: Rounded Corners 7">
            <a:extLst>
              <a:ext uri="{FF2B5EF4-FFF2-40B4-BE49-F238E27FC236}">
                <a16:creationId xmlns:a16="http://schemas.microsoft.com/office/drawing/2014/main" id="{21D659D4-925F-9F34-6AD5-EB2F8FBB8F99}"/>
              </a:ext>
            </a:extLst>
          </p:cNvPr>
          <p:cNvSpPr/>
          <p:nvPr/>
        </p:nvSpPr>
        <p:spPr>
          <a:xfrm>
            <a:off x="7037293" y="4347877"/>
            <a:ext cx="3711389" cy="15516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80987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dirty="0">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dirty="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dirty="0">
              <a:solidFill>
                <a:schemeClr val="accent2">
                  <a:lumMod val="75000"/>
                </a:schemeClr>
              </a:solidFill>
              <a:latin typeface="Calibri" panose="020F0502020204030204" pitchFamily="34" charset="0"/>
              <a:ea typeface="Calibri" panose="020F0502020204030204" pitchFamily="34" charset="0"/>
            </a:endParaRPr>
          </a:p>
          <a:p>
            <a:pPr lvl="1"/>
            <a:r>
              <a:rPr lang="en-GB" sz="1800" dirty="0">
                <a:latin typeface="Calibri" panose="020F0502020204030204" pitchFamily="34" charset="0"/>
                <a:ea typeface="Calibri" panose="020F0502020204030204" pitchFamily="34" charset="0"/>
              </a:rPr>
              <a:t>W</a:t>
            </a:r>
            <a:r>
              <a:rPr lang="en-GB" sz="1800" dirty="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dirty="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dirty="0">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dirty="0">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dirty="0">
                <a:latin typeface="Calibri" panose="020F0502020204030204" pitchFamily="34" charset="0"/>
                <a:ea typeface="Calibri" panose="020F0502020204030204" pitchFamily="34" charset="0"/>
              </a:rPr>
              <a:t>Session begins with resting-state EEG (eyes-open, eyes-closed counterbalanced across participants)</a:t>
            </a:r>
          </a:p>
          <a:p>
            <a:pPr marL="0" indent="0">
              <a:buNone/>
            </a:pPr>
            <a:r>
              <a:rPr lang="en-GB" sz="2000" b="1" dirty="0">
                <a:solidFill>
                  <a:schemeClr val="accent6">
                    <a:lumMod val="50000"/>
                  </a:schemeClr>
                </a:solidFill>
                <a:effectLst/>
                <a:latin typeface="Calibri" panose="020F0502020204030204" pitchFamily="34" charset="0"/>
                <a:ea typeface="Calibri" panose="020F0502020204030204" pitchFamily="34" charset="0"/>
              </a:rPr>
              <a:t>+ 1 week: Session 3. Differential object marking </a:t>
            </a:r>
            <a:r>
              <a:rPr lang="en-GB" sz="2000" b="1" dirty="0">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dirty="0">
                <a:latin typeface="Calibri" panose="020F0502020204030204" pitchFamily="34" charset="0"/>
                <a:ea typeface="Calibri" panose="020F0502020204030204" pitchFamily="34" charset="0"/>
              </a:rPr>
              <a:t>Training only in the new property</a:t>
            </a:r>
          </a:p>
          <a:p>
            <a:pPr lvl="1"/>
            <a:r>
              <a:rPr lang="en-GB" sz="1800" dirty="0">
                <a:latin typeface="Calibri" panose="020F0502020204030204" pitchFamily="34" charset="0"/>
                <a:ea typeface="Calibri" panose="020F0502020204030204" pitchFamily="34" charset="0"/>
              </a:rPr>
              <a:t>Experiment part contains both properties intermixed</a:t>
            </a:r>
            <a:endParaRPr lang="en-GB" sz="2000" dirty="0">
              <a:latin typeface="Calibri" panose="020F0502020204030204" pitchFamily="34" charset="0"/>
              <a:ea typeface="Calibri" panose="020F0502020204030204" pitchFamily="34" charset="0"/>
            </a:endParaRPr>
          </a:p>
          <a:p>
            <a:pPr marL="0" indent="0">
              <a:buNone/>
            </a:pPr>
            <a:r>
              <a:rPr lang="en-GB" sz="2000" b="1" dirty="0">
                <a:solidFill>
                  <a:schemeClr val="accent6">
                    <a:lumMod val="50000"/>
                  </a:schemeClr>
                </a:solidFill>
                <a:effectLst/>
                <a:latin typeface="Calibri" panose="020F0502020204030204" pitchFamily="34" charset="0"/>
                <a:ea typeface="Calibri" panose="020F0502020204030204" pitchFamily="34" charset="0"/>
              </a:rPr>
              <a:t>+ 1 week: Session 4. Verb-</a:t>
            </a:r>
            <a:r>
              <a:rPr lang="en-GB" sz="2000" b="1" dirty="0">
                <a:solidFill>
                  <a:schemeClr val="accent6">
                    <a:lumMod val="50000"/>
                  </a:schemeClr>
                </a:solidFill>
                <a:latin typeface="Calibri" panose="020F0502020204030204" pitchFamily="34" charset="0"/>
                <a:ea typeface="Calibri" panose="020F0502020204030204" pitchFamily="34" charset="0"/>
              </a:rPr>
              <a:t>object agreement + </a:t>
            </a:r>
            <a:r>
              <a:rPr lang="en-GB" sz="2000" b="1" dirty="0">
                <a:solidFill>
                  <a:schemeClr val="accent6">
                    <a:lumMod val="50000"/>
                  </a:schemeClr>
                </a:solidFill>
                <a:effectLst/>
                <a:latin typeface="Calibri" panose="020F0502020204030204" pitchFamily="34" charset="0"/>
                <a:ea typeface="Calibri" panose="020F0502020204030204" pitchFamily="34" charset="0"/>
              </a:rPr>
              <a:t>Differential object marking </a:t>
            </a:r>
            <a:r>
              <a:rPr lang="en-GB" sz="2000" b="1" dirty="0">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dirty="0">
                <a:latin typeface="Calibri" panose="020F0502020204030204" pitchFamily="34" charset="0"/>
                <a:ea typeface="Calibri" panose="020F0502020204030204" pitchFamily="34" charset="0"/>
              </a:rPr>
              <a:t>Same mechanism as in the previous session</a:t>
            </a:r>
          </a:p>
          <a:p>
            <a:pPr marL="0" indent="0">
              <a:buNone/>
            </a:pPr>
            <a:endParaRPr lang="en-GB" sz="2000" b="1" dirty="0">
              <a:solidFill>
                <a:schemeClr val="accent6">
                  <a:lumMod val="50000"/>
                </a:schemeClr>
              </a:solidFill>
              <a:effectLst/>
              <a:latin typeface="Calibri" panose="020F0502020204030204" pitchFamily="34" charset="0"/>
              <a:ea typeface="Calibri" panose="020F0502020204030204" pitchFamily="34" charset="0"/>
            </a:endParaRPr>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3746251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dirty="0">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dirty="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dirty="0">
              <a:solidFill>
                <a:schemeClr val="accent2">
                  <a:lumMod val="75000"/>
                </a:schemeClr>
              </a:solidFill>
              <a:latin typeface="Calibri" panose="020F0502020204030204" pitchFamily="34" charset="0"/>
              <a:ea typeface="Calibri" panose="020F0502020204030204" pitchFamily="34" charset="0"/>
            </a:endParaRPr>
          </a:p>
          <a:p>
            <a:pPr lvl="1"/>
            <a:r>
              <a:rPr lang="en-GB" sz="1800" dirty="0">
                <a:latin typeface="Calibri" panose="020F0502020204030204" pitchFamily="34" charset="0"/>
                <a:ea typeface="Calibri" panose="020F0502020204030204" pitchFamily="34" charset="0"/>
              </a:rPr>
              <a:t>W</a:t>
            </a:r>
            <a:r>
              <a:rPr lang="en-GB" sz="1800" dirty="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dirty="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dirty="0">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dirty="0">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dirty="0">
                <a:latin typeface="Calibri" panose="020F0502020204030204" pitchFamily="34" charset="0"/>
                <a:ea typeface="Calibri" panose="020F0502020204030204" pitchFamily="34" charset="0"/>
              </a:rPr>
              <a:t>Session begins with resting-state EEG (eyes-open, eyes-closed counterbalanced across participants)</a:t>
            </a:r>
          </a:p>
          <a:p>
            <a:pPr marL="0" indent="0">
              <a:buNone/>
            </a:pPr>
            <a:r>
              <a:rPr lang="en-GB" sz="2000" b="1" dirty="0">
                <a:solidFill>
                  <a:schemeClr val="accent6">
                    <a:lumMod val="50000"/>
                  </a:schemeClr>
                </a:solidFill>
                <a:effectLst/>
                <a:latin typeface="Calibri" panose="020F0502020204030204" pitchFamily="34" charset="0"/>
                <a:ea typeface="Calibri" panose="020F0502020204030204" pitchFamily="34" charset="0"/>
              </a:rPr>
              <a:t>+ 1 week: Session 3. Differential object marking </a:t>
            </a:r>
            <a:r>
              <a:rPr lang="en-GB" sz="2000" b="1" dirty="0">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dirty="0">
                <a:latin typeface="Calibri" panose="020F0502020204030204" pitchFamily="34" charset="0"/>
                <a:ea typeface="Calibri" panose="020F0502020204030204" pitchFamily="34" charset="0"/>
              </a:rPr>
              <a:t>Training only in the new property</a:t>
            </a:r>
          </a:p>
          <a:p>
            <a:pPr lvl="1"/>
            <a:r>
              <a:rPr lang="en-GB" sz="1800" dirty="0">
                <a:latin typeface="Calibri" panose="020F0502020204030204" pitchFamily="34" charset="0"/>
                <a:ea typeface="Calibri" panose="020F0502020204030204" pitchFamily="34" charset="0"/>
              </a:rPr>
              <a:t>Experiment part contains both properties intermixed</a:t>
            </a:r>
            <a:endParaRPr lang="en-GB" sz="2000" dirty="0">
              <a:latin typeface="Calibri" panose="020F0502020204030204" pitchFamily="34" charset="0"/>
              <a:ea typeface="Calibri" panose="020F0502020204030204" pitchFamily="34" charset="0"/>
            </a:endParaRPr>
          </a:p>
          <a:p>
            <a:pPr marL="0" indent="0">
              <a:buNone/>
            </a:pPr>
            <a:r>
              <a:rPr lang="en-GB" sz="2000" b="1" dirty="0">
                <a:solidFill>
                  <a:schemeClr val="accent6">
                    <a:lumMod val="50000"/>
                  </a:schemeClr>
                </a:solidFill>
                <a:effectLst/>
                <a:latin typeface="Calibri" panose="020F0502020204030204" pitchFamily="34" charset="0"/>
                <a:ea typeface="Calibri" panose="020F0502020204030204" pitchFamily="34" charset="0"/>
              </a:rPr>
              <a:t>+ 1 week: Session 4. Verb-</a:t>
            </a:r>
            <a:r>
              <a:rPr lang="en-GB" sz="2000" b="1" dirty="0">
                <a:solidFill>
                  <a:schemeClr val="accent6">
                    <a:lumMod val="50000"/>
                  </a:schemeClr>
                </a:solidFill>
                <a:latin typeface="Calibri" panose="020F0502020204030204" pitchFamily="34" charset="0"/>
                <a:ea typeface="Calibri" panose="020F0502020204030204" pitchFamily="34" charset="0"/>
              </a:rPr>
              <a:t>object agreement + </a:t>
            </a:r>
            <a:r>
              <a:rPr lang="en-GB" sz="2000" b="1" dirty="0">
                <a:solidFill>
                  <a:schemeClr val="accent6">
                    <a:lumMod val="50000"/>
                  </a:schemeClr>
                </a:solidFill>
                <a:effectLst/>
                <a:latin typeface="Calibri" panose="020F0502020204030204" pitchFamily="34" charset="0"/>
                <a:ea typeface="Calibri" panose="020F0502020204030204" pitchFamily="34" charset="0"/>
              </a:rPr>
              <a:t>Differential object marking </a:t>
            </a:r>
            <a:r>
              <a:rPr lang="en-GB" sz="2000" b="1" dirty="0">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dirty="0">
                <a:latin typeface="Calibri" panose="020F0502020204030204" pitchFamily="34" charset="0"/>
                <a:ea typeface="Calibri" panose="020F0502020204030204" pitchFamily="34" charset="0"/>
              </a:rPr>
              <a:t>Same mechanism as in the previous session</a:t>
            </a:r>
          </a:p>
          <a:p>
            <a:pPr marL="0" indent="0">
              <a:buNone/>
            </a:pPr>
            <a:r>
              <a:rPr lang="en-GB" sz="2000" b="1" dirty="0">
                <a:solidFill>
                  <a:schemeClr val="accent2">
                    <a:lumMod val="75000"/>
                  </a:schemeClr>
                </a:solidFill>
                <a:effectLst/>
                <a:latin typeface="Calibri" panose="020F0502020204030204" pitchFamily="34" charset="0"/>
                <a:ea typeface="Calibri" panose="020F0502020204030204" pitchFamily="34" charset="0"/>
              </a:rPr>
              <a:t>+ 1 week: Session 5. Retest of executive functions </a:t>
            </a:r>
            <a:r>
              <a:rPr lang="en-GB" sz="2000" dirty="0">
                <a:solidFill>
                  <a:schemeClr val="accent2">
                    <a:lumMod val="75000"/>
                  </a:schemeClr>
                </a:solidFill>
                <a:effectLst/>
                <a:latin typeface="Calibri" panose="020F0502020204030204" pitchFamily="34" charset="0"/>
                <a:ea typeface="Calibri" panose="020F0502020204030204" pitchFamily="34" charset="0"/>
              </a:rPr>
              <a:t>(home-based session)</a:t>
            </a:r>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1857782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dirty="0">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dirty="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dirty="0">
              <a:solidFill>
                <a:schemeClr val="accent2">
                  <a:lumMod val="75000"/>
                </a:schemeClr>
              </a:solidFill>
              <a:latin typeface="Calibri" panose="020F0502020204030204" pitchFamily="34" charset="0"/>
              <a:ea typeface="Calibri" panose="020F0502020204030204" pitchFamily="34" charset="0"/>
            </a:endParaRPr>
          </a:p>
          <a:p>
            <a:pPr lvl="1"/>
            <a:r>
              <a:rPr lang="en-GB" sz="1800" dirty="0">
                <a:latin typeface="Calibri" panose="020F0502020204030204" pitchFamily="34" charset="0"/>
                <a:ea typeface="Calibri" panose="020F0502020204030204" pitchFamily="34" charset="0"/>
              </a:rPr>
              <a:t>W</a:t>
            </a:r>
            <a:r>
              <a:rPr lang="en-GB" sz="1800" dirty="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dirty="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dirty="0">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dirty="0">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dirty="0">
                <a:latin typeface="Calibri" panose="020F0502020204030204" pitchFamily="34" charset="0"/>
                <a:ea typeface="Calibri" panose="020F0502020204030204" pitchFamily="34" charset="0"/>
              </a:rPr>
              <a:t>Session begins with resting-state EEG (eyes-open, eyes-closed counterbalanced across participants)</a:t>
            </a:r>
          </a:p>
          <a:p>
            <a:pPr marL="0" indent="0">
              <a:buNone/>
            </a:pPr>
            <a:r>
              <a:rPr lang="en-GB" sz="2000" b="1" dirty="0">
                <a:solidFill>
                  <a:schemeClr val="accent6">
                    <a:lumMod val="50000"/>
                  </a:schemeClr>
                </a:solidFill>
                <a:effectLst/>
                <a:latin typeface="Calibri" panose="020F0502020204030204" pitchFamily="34" charset="0"/>
                <a:ea typeface="Calibri" panose="020F0502020204030204" pitchFamily="34" charset="0"/>
              </a:rPr>
              <a:t>+ 1 week: Session 3. Differential object marking </a:t>
            </a:r>
            <a:r>
              <a:rPr lang="en-GB" sz="2000" b="1" dirty="0">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dirty="0">
                <a:latin typeface="Calibri" panose="020F0502020204030204" pitchFamily="34" charset="0"/>
                <a:ea typeface="Calibri" panose="020F0502020204030204" pitchFamily="34" charset="0"/>
              </a:rPr>
              <a:t>Training only in the new property</a:t>
            </a:r>
          </a:p>
          <a:p>
            <a:pPr lvl="1"/>
            <a:r>
              <a:rPr lang="en-GB" sz="1800" dirty="0">
                <a:latin typeface="Calibri" panose="020F0502020204030204" pitchFamily="34" charset="0"/>
                <a:ea typeface="Calibri" panose="020F0502020204030204" pitchFamily="34" charset="0"/>
              </a:rPr>
              <a:t>Experiment part contains both properties intermixed</a:t>
            </a:r>
            <a:endParaRPr lang="en-GB" sz="2000" dirty="0">
              <a:latin typeface="Calibri" panose="020F0502020204030204" pitchFamily="34" charset="0"/>
              <a:ea typeface="Calibri" panose="020F0502020204030204" pitchFamily="34" charset="0"/>
            </a:endParaRPr>
          </a:p>
          <a:p>
            <a:pPr marL="0" indent="0">
              <a:buNone/>
            </a:pPr>
            <a:r>
              <a:rPr lang="en-GB" sz="2000" b="1" dirty="0">
                <a:solidFill>
                  <a:schemeClr val="accent6">
                    <a:lumMod val="50000"/>
                  </a:schemeClr>
                </a:solidFill>
                <a:effectLst/>
                <a:latin typeface="Calibri" panose="020F0502020204030204" pitchFamily="34" charset="0"/>
                <a:ea typeface="Calibri" panose="020F0502020204030204" pitchFamily="34" charset="0"/>
              </a:rPr>
              <a:t>+ 1 week: Session 4. Verb-</a:t>
            </a:r>
            <a:r>
              <a:rPr lang="en-GB" sz="2000" b="1" dirty="0">
                <a:solidFill>
                  <a:schemeClr val="accent6">
                    <a:lumMod val="50000"/>
                  </a:schemeClr>
                </a:solidFill>
                <a:latin typeface="Calibri" panose="020F0502020204030204" pitchFamily="34" charset="0"/>
                <a:ea typeface="Calibri" panose="020F0502020204030204" pitchFamily="34" charset="0"/>
              </a:rPr>
              <a:t>object agreement + </a:t>
            </a:r>
            <a:r>
              <a:rPr lang="en-GB" sz="2000" b="1" dirty="0">
                <a:solidFill>
                  <a:schemeClr val="accent6">
                    <a:lumMod val="50000"/>
                  </a:schemeClr>
                </a:solidFill>
                <a:effectLst/>
                <a:latin typeface="Calibri" panose="020F0502020204030204" pitchFamily="34" charset="0"/>
                <a:ea typeface="Calibri" panose="020F0502020204030204" pitchFamily="34" charset="0"/>
              </a:rPr>
              <a:t>Differential object marking </a:t>
            </a:r>
            <a:r>
              <a:rPr lang="en-GB" sz="2000" b="1" dirty="0">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dirty="0">
                <a:latin typeface="Calibri" panose="020F0502020204030204" pitchFamily="34" charset="0"/>
                <a:ea typeface="Calibri" panose="020F0502020204030204" pitchFamily="34" charset="0"/>
              </a:rPr>
              <a:t>Same mechanism as in the previous session</a:t>
            </a:r>
          </a:p>
          <a:p>
            <a:pPr marL="0" indent="0">
              <a:buNone/>
            </a:pPr>
            <a:r>
              <a:rPr lang="en-GB" sz="2000" b="1" dirty="0">
                <a:solidFill>
                  <a:schemeClr val="accent2">
                    <a:lumMod val="75000"/>
                  </a:schemeClr>
                </a:solidFill>
                <a:effectLst/>
                <a:latin typeface="Calibri" panose="020F0502020204030204" pitchFamily="34" charset="0"/>
                <a:ea typeface="Calibri" panose="020F0502020204030204" pitchFamily="34" charset="0"/>
              </a:rPr>
              <a:t>+ 1 week: Session 5. Retest of executive functions </a:t>
            </a:r>
            <a:r>
              <a:rPr lang="en-GB" sz="2000" dirty="0">
                <a:solidFill>
                  <a:schemeClr val="accent2">
                    <a:lumMod val="75000"/>
                  </a:schemeClr>
                </a:solidFill>
                <a:effectLst/>
                <a:latin typeface="Calibri" panose="020F0502020204030204" pitchFamily="34" charset="0"/>
                <a:ea typeface="Calibri" panose="020F0502020204030204" pitchFamily="34" charset="0"/>
              </a:rPr>
              <a:t>(home-based session)</a:t>
            </a:r>
          </a:p>
          <a:p>
            <a:pPr marL="0" indent="0">
              <a:buNone/>
            </a:pPr>
            <a:r>
              <a:rPr lang="en-GB" sz="2000" b="1" dirty="0">
                <a:solidFill>
                  <a:schemeClr val="accent6">
                    <a:lumMod val="50000"/>
                  </a:schemeClr>
                </a:solidFill>
                <a:effectLst/>
                <a:latin typeface="Calibri" panose="020F0502020204030204" pitchFamily="34" charset="0"/>
                <a:ea typeface="Calibri" panose="020F0502020204030204" pitchFamily="34" charset="0"/>
              </a:rPr>
              <a:t>+ 4 months: Session 6. Retest of all grammatical properties</a:t>
            </a:r>
            <a:r>
              <a:rPr lang="en-GB" sz="1800" dirty="0">
                <a:effectLst/>
                <a:latin typeface="Calibri" panose="020F0502020204030204" pitchFamily="34" charset="0"/>
                <a:ea typeface="Calibri" panose="020F0502020204030204" pitchFamily="34" charset="0"/>
              </a:rPr>
              <a:t> (Morgan-Short et al., 2012)</a:t>
            </a:r>
            <a:endParaRPr lang="en-GB" sz="2000" dirty="0">
              <a:latin typeface="Calibri" panose="020F0502020204030204" pitchFamily="34" charset="0"/>
              <a:ea typeface="Calibri" panose="020F0502020204030204" pitchFamily="34" charset="0"/>
            </a:endParaRPr>
          </a:p>
          <a:p>
            <a:pPr lvl="1"/>
            <a:r>
              <a:rPr lang="en-GB" sz="1800" dirty="0">
                <a:latin typeface="Calibri" panose="020F0502020204030204" pitchFamily="34" charset="0"/>
                <a:ea typeface="Calibri" panose="020F0502020204030204" pitchFamily="34" charset="0"/>
              </a:rPr>
              <a:t>Session ends with control tests on the relevant properties in the natural languages</a:t>
            </a:r>
            <a:endParaRPr lang="en-GB" sz="2000" b="1" dirty="0">
              <a:solidFill>
                <a:schemeClr val="accent6">
                  <a:lumMod val="50000"/>
                </a:schemeClr>
              </a:solidFill>
              <a:effectLst/>
              <a:latin typeface="Calibri" panose="020F0502020204030204" pitchFamily="34" charset="0"/>
              <a:ea typeface="Calibri" panose="020F0502020204030204" pitchFamily="34" charset="0"/>
            </a:endParaRPr>
          </a:p>
        </p:txBody>
      </p:sp>
      <p:sp>
        <p:nvSpPr>
          <p:cNvPr id="7" name="TextBox 6">
            <a:extLst>
              <a:ext uri="{FF2B5EF4-FFF2-40B4-BE49-F238E27FC236}">
                <a16:creationId xmlns:a16="http://schemas.microsoft.com/office/drawing/2014/main" id="{5F24425C-A450-1FD9-A1C9-0B691780EB0B}"/>
              </a:ext>
            </a:extLst>
          </p:cNvPr>
          <p:cNvSpPr txBox="1"/>
          <p:nvPr/>
        </p:nvSpPr>
        <p:spPr>
          <a:xfrm>
            <a:off x="4114800" y="382548"/>
            <a:ext cx="3962400" cy="769441"/>
          </a:xfrm>
          <a:prstGeom prst="rect">
            <a:avLst/>
          </a:prstGeom>
          <a:noFill/>
        </p:spPr>
        <p:txBody>
          <a:bodyPr wrap="square" rtlCol="0">
            <a:spAutoFit/>
          </a:bodyPr>
          <a:lstStyle/>
          <a:p>
            <a:pPr algn="ctr"/>
            <a:r>
              <a:rPr lang="en-US" sz="4400">
                <a:latin typeface="+mj-lt"/>
                <a:ea typeface="+mj-ea"/>
                <a:cs typeface="+mj-cs"/>
              </a:rPr>
              <a:t>Sessions</a:t>
            </a:r>
            <a:endParaRPr lang="en-GB" sz="4400">
              <a:latin typeface="+mj-lt"/>
              <a:ea typeface="+mj-ea"/>
              <a:cs typeface="+mj-cs"/>
            </a:endParaRPr>
          </a:p>
        </p:txBody>
      </p:sp>
    </p:spTree>
    <p:extLst>
      <p:ext uri="{BB962C8B-B14F-4D97-AF65-F5344CB8AC3E}">
        <p14:creationId xmlns:p14="http://schemas.microsoft.com/office/powerpoint/2010/main" val="1584174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031D-4A64-B214-D6ED-861BCD3D6F90}"/>
              </a:ext>
            </a:extLst>
          </p:cNvPr>
          <p:cNvSpPr>
            <a:spLocks noGrp="1"/>
          </p:cNvSpPr>
          <p:nvPr>
            <p:ph type="title"/>
          </p:nvPr>
        </p:nvSpPr>
        <p:spPr/>
        <p:txBody>
          <a:bodyPr/>
          <a:lstStyle/>
          <a:p>
            <a:pPr algn="ctr"/>
            <a:r>
              <a:rPr lang="en-US"/>
              <a:t>Creation of the artificial languages</a:t>
            </a:r>
            <a:endParaRPr lang="en-GB"/>
          </a:p>
        </p:txBody>
      </p:sp>
      <p:sp>
        <p:nvSpPr>
          <p:cNvPr id="6" name="Content Placeholder 5">
            <a:extLst>
              <a:ext uri="{FF2B5EF4-FFF2-40B4-BE49-F238E27FC236}">
                <a16:creationId xmlns:a16="http://schemas.microsoft.com/office/drawing/2014/main" id="{AC1E9B4E-8AC3-D059-B9B1-72A515962763}"/>
              </a:ext>
            </a:extLst>
          </p:cNvPr>
          <p:cNvSpPr>
            <a:spLocks noGrp="1"/>
          </p:cNvSpPr>
          <p:nvPr>
            <p:ph idx="1"/>
          </p:nvPr>
        </p:nvSpPr>
        <p:spPr/>
        <p:txBody>
          <a:bodyPr>
            <a:normAutofit/>
          </a:bodyPr>
          <a:lstStyle/>
          <a:p>
            <a:pPr>
              <a:lnSpc>
                <a:spcPct val="100000"/>
              </a:lnSpc>
            </a:pPr>
            <a:r>
              <a:rPr lang="en-US" b="1" dirty="0"/>
              <a:t>Cognates avoided: </a:t>
            </a:r>
            <a:r>
              <a:rPr lang="en-US" dirty="0"/>
              <a:t>lexicons tailored to Norwegian and Spanish sites. </a:t>
            </a:r>
            <a:endParaRPr lang="en-US" b="1" dirty="0"/>
          </a:p>
          <a:p>
            <a:pPr>
              <a:lnSpc>
                <a:spcPct val="100000"/>
              </a:lnSpc>
            </a:pPr>
            <a:r>
              <a:rPr lang="en-US" b="1" dirty="0"/>
              <a:t>Content words (n, adj, adv, v): </a:t>
            </a:r>
            <a:r>
              <a:rPr lang="en-US" dirty="0"/>
              <a:t>translated across the two artificial languages in each site, and ideally across the three mini-languages.</a:t>
            </a:r>
          </a:p>
          <a:p>
            <a:pPr lvl="1">
              <a:lnSpc>
                <a:spcPct val="100000"/>
              </a:lnSpc>
            </a:pPr>
            <a:r>
              <a:rPr lang="en-US" dirty="0"/>
              <a:t>Must be picturable (González Alonso et al., 2020; </a:t>
            </a:r>
            <a:r>
              <a:rPr lang="en-US" dirty="0" err="1"/>
              <a:t>Wendebourg</a:t>
            </a:r>
            <a:r>
              <a:rPr lang="en-US" dirty="0"/>
              <a:t> et al., 2025)</a:t>
            </a:r>
          </a:p>
          <a:p>
            <a:pPr lvl="1">
              <a:lnSpc>
                <a:spcPct val="100000"/>
              </a:lnSpc>
            </a:pPr>
            <a:r>
              <a:rPr lang="en-US" dirty="0"/>
              <a:t>Adjectives paired by meaning, mostly by antonymy. </a:t>
            </a:r>
          </a:p>
          <a:p>
            <a:pPr>
              <a:lnSpc>
                <a:spcPct val="100000"/>
              </a:lnSpc>
            </a:pPr>
            <a:r>
              <a:rPr lang="en-US" b="1" dirty="0"/>
              <a:t>Morphemes: </a:t>
            </a:r>
            <a:r>
              <a:rPr lang="en-US" dirty="0"/>
              <a:t>same across the two artificial languages in each site, and ideally across the three mini-languages.</a:t>
            </a:r>
          </a:p>
          <a:p>
            <a:pPr>
              <a:lnSpc>
                <a:spcPct val="100000"/>
              </a:lnSpc>
            </a:pPr>
            <a:r>
              <a:rPr lang="en-US" dirty="0"/>
              <a:t>Design and materials described in González Alonso et al. (2025).</a:t>
            </a:r>
          </a:p>
        </p:txBody>
      </p:sp>
    </p:spTree>
    <p:extLst>
      <p:ext uri="{BB962C8B-B14F-4D97-AF65-F5344CB8AC3E}">
        <p14:creationId xmlns:p14="http://schemas.microsoft.com/office/powerpoint/2010/main" val="10214887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031D-4A64-B214-D6ED-861BCD3D6F90}"/>
              </a:ext>
            </a:extLst>
          </p:cNvPr>
          <p:cNvSpPr>
            <a:spLocks noGrp="1"/>
          </p:cNvSpPr>
          <p:nvPr>
            <p:ph type="title"/>
          </p:nvPr>
        </p:nvSpPr>
        <p:spPr>
          <a:xfrm>
            <a:off x="838200" y="318061"/>
            <a:ext cx="10515600" cy="1123015"/>
          </a:xfrm>
        </p:spPr>
        <p:txBody>
          <a:bodyPr>
            <a:normAutofit/>
          </a:bodyPr>
          <a:lstStyle/>
          <a:p>
            <a:pPr algn="ctr"/>
            <a:r>
              <a:rPr lang="en-US" sz="3400"/>
              <a:t>Stimulus creation: Phonological and semantic challenges</a:t>
            </a:r>
            <a:endParaRPr lang="en-GB" sz="3400"/>
          </a:p>
        </p:txBody>
      </p:sp>
      <p:graphicFrame>
        <p:nvGraphicFramePr>
          <p:cNvPr id="5" name="Content Placeholder 4">
            <a:extLst>
              <a:ext uri="{FF2B5EF4-FFF2-40B4-BE49-F238E27FC236}">
                <a16:creationId xmlns:a16="http://schemas.microsoft.com/office/drawing/2014/main" id="{FC937348-EA62-A3CC-5328-36CAA8EDFB35}"/>
              </a:ext>
            </a:extLst>
          </p:cNvPr>
          <p:cNvGraphicFramePr>
            <a:graphicFrameLocks noGrp="1"/>
          </p:cNvGraphicFramePr>
          <p:nvPr>
            <p:ph idx="1"/>
            <p:extLst>
              <p:ext uri="{D42A27DB-BD31-4B8C-83A1-F6EECF244321}">
                <p14:modId xmlns:p14="http://schemas.microsoft.com/office/powerpoint/2010/main" val="2655296451"/>
              </p:ext>
            </p:extLst>
          </p:nvPr>
        </p:nvGraphicFramePr>
        <p:xfrm>
          <a:off x="2101137" y="1496764"/>
          <a:ext cx="4039460" cy="4878696"/>
        </p:xfrm>
        <a:graphic>
          <a:graphicData uri="http://schemas.openxmlformats.org/drawingml/2006/table">
            <a:tbl>
              <a:tblPr/>
              <a:tblGrid>
                <a:gridCol w="1336232">
                  <a:extLst>
                    <a:ext uri="{9D8B030D-6E8A-4147-A177-3AD203B41FA5}">
                      <a16:colId xmlns:a16="http://schemas.microsoft.com/office/drawing/2014/main" val="2947911028"/>
                    </a:ext>
                  </a:extLst>
                </a:gridCol>
                <a:gridCol w="1380466">
                  <a:extLst>
                    <a:ext uri="{9D8B030D-6E8A-4147-A177-3AD203B41FA5}">
                      <a16:colId xmlns:a16="http://schemas.microsoft.com/office/drawing/2014/main" val="2679117320"/>
                    </a:ext>
                  </a:extLst>
                </a:gridCol>
                <a:gridCol w="1322762">
                  <a:extLst>
                    <a:ext uri="{9D8B030D-6E8A-4147-A177-3AD203B41FA5}">
                      <a16:colId xmlns:a16="http://schemas.microsoft.com/office/drawing/2014/main" val="1554547271"/>
                    </a:ext>
                  </a:extLst>
                </a:gridCol>
              </a:tblGrid>
              <a:tr h="576507">
                <a:tc>
                  <a:txBody>
                    <a:bodyPr/>
                    <a:lstStyle/>
                    <a:p>
                      <a:pPr rtl="0" fontAlgn="b"/>
                      <a:r>
                        <a:rPr lang="en-GB" sz="2000" b="1" dirty="0" err="1">
                          <a:effectLst/>
                        </a:rPr>
                        <a:t>SPA_noun</a:t>
                      </a:r>
                      <a:endParaRPr lang="en-GB" sz="2000" b="1" dirty="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b="1">
                          <a:effectLst/>
                        </a:rPr>
                        <a:t>ENG_noun</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b="1">
                          <a:effectLst/>
                        </a:rPr>
                        <a:t>NOR_noun</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31065355"/>
                  </a:ext>
                </a:extLst>
              </a:tr>
              <a:tr h="553807">
                <a:tc>
                  <a:txBody>
                    <a:bodyPr/>
                    <a:lstStyle/>
                    <a:p>
                      <a:pPr rtl="0" fontAlgn="b"/>
                      <a:r>
                        <a:rPr lang="en-GB" sz="2000" err="1">
                          <a:effectLst/>
                        </a:rPr>
                        <a:t>habitación</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bedroom</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a:effectLst/>
                        </a:rPr>
                        <a:t>soverom</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963943082"/>
                  </a:ext>
                </a:extLst>
              </a:tr>
              <a:tr h="294884">
                <a:tc>
                  <a:txBody>
                    <a:bodyPr/>
                    <a:lstStyle/>
                    <a:p>
                      <a:pPr rtl="0" fontAlgn="b"/>
                      <a:r>
                        <a:rPr lang="en-GB" sz="2000" err="1">
                          <a:effectLst/>
                        </a:rPr>
                        <a:t>mochil</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bag</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a:effectLst/>
                        </a:rPr>
                        <a:t>bag</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322126047"/>
                  </a:ext>
                </a:extLst>
              </a:tr>
              <a:tr h="294884">
                <a:tc>
                  <a:txBody>
                    <a:bodyPr/>
                    <a:lstStyle/>
                    <a:p>
                      <a:pPr rtl="0" fontAlgn="b"/>
                      <a:r>
                        <a:rPr lang="en-GB" sz="2000">
                          <a:effectLst/>
                        </a:rPr>
                        <a:t>nuez</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walnut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a:effectLst/>
                        </a:rPr>
                        <a:t>valnøtt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472257714"/>
                  </a:ext>
                </a:extLst>
              </a:tr>
              <a:tr h="294884">
                <a:tc>
                  <a:txBody>
                    <a:bodyPr/>
                    <a:lstStyle/>
                    <a:p>
                      <a:pPr rtl="0" fontAlgn="b"/>
                      <a:r>
                        <a:rPr lang="en-GB" sz="2000">
                          <a:effectLst/>
                        </a:rPr>
                        <a:t>perch</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hanger</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henger</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09816092"/>
                  </a:ext>
                </a:extLst>
              </a:tr>
              <a:tr h="294884">
                <a:tc>
                  <a:txBody>
                    <a:bodyPr/>
                    <a:lstStyle/>
                    <a:p>
                      <a:pPr rtl="0" fontAlgn="b"/>
                      <a:r>
                        <a:rPr lang="en-GB" sz="2000">
                          <a:effectLst/>
                        </a:rPr>
                        <a:t>raiz</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root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a:effectLst/>
                        </a:rPr>
                        <a:t>rot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620778723"/>
                  </a:ext>
                </a:extLst>
              </a:tr>
              <a:tr h="294884">
                <a:tc>
                  <a:txBody>
                    <a:bodyPr/>
                    <a:lstStyle/>
                    <a:p>
                      <a:pPr rtl="0" fontAlgn="b"/>
                      <a:r>
                        <a:rPr lang="en-GB" sz="2000">
                          <a:effectLst/>
                        </a:rPr>
                        <a:t>taz</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cup</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kopp</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057699148"/>
                  </a:ext>
                </a:extLst>
              </a:tr>
              <a:tr h="294884">
                <a:tc>
                  <a:txBody>
                    <a:bodyPr/>
                    <a:lstStyle/>
                    <a:p>
                      <a:pPr rtl="0" fontAlgn="b"/>
                      <a:r>
                        <a:rPr lang="en-GB" sz="2000">
                          <a:effectLst/>
                        </a:rPr>
                        <a:t>ventan</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window</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vindu</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52751884"/>
                  </a:ext>
                </a:extLst>
              </a:tr>
              <a:tr h="294884">
                <a:tc>
                  <a:txBody>
                    <a:bodyPr/>
                    <a:lstStyle/>
                    <a:p>
                      <a:pPr rtl="0" fontAlgn="b"/>
                      <a:r>
                        <a:rPr lang="en-GB" sz="2000">
                          <a:effectLst/>
                        </a:rPr>
                        <a:t>aguacate</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avocado</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avokado</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2476623447"/>
                  </a:ext>
                </a:extLst>
              </a:tr>
              <a:tr h="294884">
                <a:tc>
                  <a:txBody>
                    <a:bodyPr/>
                    <a:lstStyle/>
                    <a:p>
                      <a:pPr rtl="0" fontAlgn="b"/>
                      <a:r>
                        <a:rPr lang="en-GB" sz="2000">
                          <a:effectLst/>
                        </a:rPr>
                        <a:t>cuchil</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knife</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kniv</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979043739"/>
                  </a:ext>
                </a:extLst>
              </a:tr>
              <a:tr h="294884">
                <a:tc>
                  <a:txBody>
                    <a:bodyPr/>
                    <a:lstStyle/>
                    <a:p>
                      <a:pPr rtl="0" fontAlgn="b"/>
                      <a:r>
                        <a:rPr lang="en-GB" sz="2000">
                          <a:effectLst/>
                        </a:rPr>
                        <a:t>gor</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dirty="0">
                          <a:effectLst/>
                        </a:rPr>
                        <a:t>hat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dirty="0" err="1">
                          <a:effectLst/>
                        </a:rPr>
                        <a:t>hatt</a:t>
                      </a:r>
                      <a:endParaRPr lang="en-GB" sz="2000" dirty="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2664470071"/>
                  </a:ext>
                </a:extLst>
              </a:tr>
              <a:tr h="294884">
                <a:tc>
                  <a:txBody>
                    <a:bodyPr/>
                    <a:lstStyle/>
                    <a:p>
                      <a:pPr rtl="0" fontAlgn="b"/>
                      <a:r>
                        <a:rPr lang="en-GB" sz="2000">
                          <a:effectLst/>
                        </a:rPr>
                        <a:t>reloj</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watch</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klokke</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346593291"/>
                  </a:ext>
                </a:extLst>
              </a:tr>
              <a:tr h="294884">
                <a:tc>
                  <a:txBody>
                    <a:bodyPr/>
                    <a:lstStyle/>
                    <a:p>
                      <a:pPr rtl="0" fontAlgn="b"/>
                      <a:r>
                        <a:rPr lang="en-GB" sz="2000">
                          <a:effectLst/>
                        </a:rPr>
                        <a:t>zapat</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r>
                        <a:rPr lang="en-GB" sz="2000">
                          <a:effectLst/>
                        </a:rPr>
                        <a:t>shoe</a:t>
                      </a: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sko</a:t>
                      </a:r>
                      <a:endParaRPr lang="en-GB" sz="2000">
                        <a:effectLst/>
                      </a:endParaRPr>
                    </a:p>
                  </a:txBody>
                  <a:tcPr marL="26971" marR="26971" marT="17981" marB="1798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2144870416"/>
                  </a:ext>
                </a:extLst>
              </a:tr>
            </a:tbl>
          </a:graphicData>
        </a:graphic>
      </p:graphicFrame>
      <p:graphicFrame>
        <p:nvGraphicFramePr>
          <p:cNvPr id="6" name="Table 5">
            <a:extLst>
              <a:ext uri="{FF2B5EF4-FFF2-40B4-BE49-F238E27FC236}">
                <a16:creationId xmlns:a16="http://schemas.microsoft.com/office/drawing/2014/main" id="{62DA4FE4-3E4E-CC05-A5D9-79205BC6A20A}"/>
              </a:ext>
            </a:extLst>
          </p:cNvPr>
          <p:cNvGraphicFramePr>
            <a:graphicFrameLocks noGrp="1"/>
          </p:cNvGraphicFramePr>
          <p:nvPr>
            <p:extLst>
              <p:ext uri="{D42A27DB-BD31-4B8C-83A1-F6EECF244321}">
                <p14:modId xmlns:p14="http://schemas.microsoft.com/office/powerpoint/2010/main" val="2644526661"/>
              </p:ext>
            </p:extLst>
          </p:nvPr>
        </p:nvGraphicFramePr>
        <p:xfrm>
          <a:off x="7470960" y="3740335"/>
          <a:ext cx="1905000" cy="2400300"/>
        </p:xfrm>
        <a:graphic>
          <a:graphicData uri="http://schemas.openxmlformats.org/drawingml/2006/table">
            <a:tbl>
              <a:tblPr/>
              <a:tblGrid>
                <a:gridCol w="952500">
                  <a:extLst>
                    <a:ext uri="{9D8B030D-6E8A-4147-A177-3AD203B41FA5}">
                      <a16:colId xmlns:a16="http://schemas.microsoft.com/office/drawing/2014/main" val="3819430742"/>
                    </a:ext>
                  </a:extLst>
                </a:gridCol>
                <a:gridCol w="952500">
                  <a:extLst>
                    <a:ext uri="{9D8B030D-6E8A-4147-A177-3AD203B41FA5}">
                      <a16:colId xmlns:a16="http://schemas.microsoft.com/office/drawing/2014/main" val="4157698266"/>
                    </a:ext>
                  </a:extLst>
                </a:gridCol>
              </a:tblGrid>
              <a:tr h="200025">
                <a:tc>
                  <a:txBody>
                    <a:bodyPr/>
                    <a:lstStyle/>
                    <a:p>
                      <a:pPr rtl="0" fontAlgn="b"/>
                      <a:r>
                        <a:rPr lang="en-GB" sz="2000">
                          <a:effectLst/>
                        </a:rPr>
                        <a:t>blue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blaa</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2590841961"/>
                  </a:ext>
                </a:extLst>
              </a:tr>
              <a:tr h="200025">
                <a:tc>
                  <a:txBody>
                    <a:bodyPr/>
                    <a:lstStyle/>
                    <a:p>
                      <a:pPr rtl="0" fontAlgn="b"/>
                      <a:r>
                        <a:rPr lang="en-GB" sz="2000">
                          <a:effectLst/>
                        </a:rPr>
                        <a:t>white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hvit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4052061149"/>
                  </a:ext>
                </a:extLst>
              </a:tr>
              <a:tr h="200025">
                <a:tc>
                  <a:txBody>
                    <a:bodyPr/>
                    <a:lstStyle/>
                    <a:p>
                      <a:pPr rtl="0" fontAlgn="b"/>
                      <a:r>
                        <a:rPr lang="en-GB" sz="2000">
                          <a:effectLst/>
                        </a:rPr>
                        <a:t>first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err="1">
                          <a:effectLst/>
                        </a:rPr>
                        <a:t>foerst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extLst>
                  <a:ext uri="{0D108BD9-81ED-4DB2-BD59-A6C34878D82A}">
                    <a16:rowId xmlns:a16="http://schemas.microsoft.com/office/drawing/2014/main" val="1447712592"/>
                  </a:ext>
                </a:extLst>
              </a:tr>
              <a:tr h="200025">
                <a:tc>
                  <a:txBody>
                    <a:bodyPr/>
                    <a:lstStyle/>
                    <a:p>
                      <a:pPr rtl="0" fontAlgn="b"/>
                      <a:r>
                        <a:rPr lang="en-US" sz="2000">
                          <a:effectLst/>
                        </a:rPr>
                        <a:t>last </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4">
                        <a:lumMod val="60000"/>
                        <a:lumOff val="40000"/>
                      </a:schemeClr>
                    </a:solidFill>
                  </a:tcPr>
                </a:tc>
                <a:tc>
                  <a:txBody>
                    <a:bodyPr/>
                    <a:lstStyle/>
                    <a:p>
                      <a:pPr rtl="0" fontAlgn="b"/>
                      <a:r>
                        <a:rPr lang="en-US" sz="2000">
                          <a:effectLst/>
                        </a:rPr>
                        <a:t>sist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57094653"/>
                  </a:ext>
                </a:extLst>
              </a:tr>
              <a:tr h="200025">
                <a:tc>
                  <a:txBody>
                    <a:bodyPr/>
                    <a:lstStyle/>
                    <a:p>
                      <a:pPr rtl="0" fontAlgn="b"/>
                      <a:r>
                        <a:rPr lang="en-GB" sz="2000">
                          <a:effectLst/>
                        </a:rPr>
                        <a:t>good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a:effectLst/>
                        </a:rPr>
                        <a:t>bra</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3258185568"/>
                  </a:ext>
                </a:extLst>
              </a:tr>
              <a:tr h="200025">
                <a:tc>
                  <a:txBody>
                    <a:bodyPr/>
                    <a:lstStyle/>
                    <a:p>
                      <a:pPr rtl="0" fontAlgn="b"/>
                      <a:r>
                        <a:rPr lang="en-GB" sz="2000">
                          <a:effectLst/>
                        </a:rPr>
                        <a:t>bad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err="1">
                          <a:effectLst/>
                        </a:rPr>
                        <a:t>daarlig</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1892351590"/>
                  </a:ext>
                </a:extLst>
              </a:tr>
              <a:tr h="200025">
                <a:tc>
                  <a:txBody>
                    <a:bodyPr/>
                    <a:lstStyle/>
                    <a:p>
                      <a:pPr rtl="0" fontAlgn="b"/>
                      <a:r>
                        <a:rPr lang="en-GB" sz="2000">
                          <a:effectLst/>
                        </a:rPr>
                        <a:t>easy</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40000"/>
                        <a:lumOff val="60000"/>
                      </a:schemeClr>
                    </a:solidFill>
                  </a:tcPr>
                </a:tc>
                <a:tc>
                  <a:txBody>
                    <a:bodyPr/>
                    <a:lstStyle/>
                    <a:p>
                      <a:pPr rtl="0" fontAlgn="b"/>
                      <a:r>
                        <a:rPr lang="en-GB" sz="2000" err="1">
                          <a:effectLst/>
                        </a:rPr>
                        <a:t>lett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4210184345"/>
                  </a:ext>
                </a:extLst>
              </a:tr>
            </a:tbl>
          </a:graphicData>
        </a:graphic>
      </p:graphicFrame>
      <p:graphicFrame>
        <p:nvGraphicFramePr>
          <p:cNvPr id="7" name="Table 6">
            <a:extLst>
              <a:ext uri="{FF2B5EF4-FFF2-40B4-BE49-F238E27FC236}">
                <a16:creationId xmlns:a16="http://schemas.microsoft.com/office/drawing/2014/main" id="{8A515AC6-7082-A7F0-81ED-3FAEF03B188C}"/>
              </a:ext>
            </a:extLst>
          </p:cNvPr>
          <p:cNvGraphicFramePr>
            <a:graphicFrameLocks noGrp="1"/>
          </p:cNvGraphicFramePr>
          <p:nvPr>
            <p:extLst>
              <p:ext uri="{D42A27DB-BD31-4B8C-83A1-F6EECF244321}">
                <p14:modId xmlns:p14="http://schemas.microsoft.com/office/powerpoint/2010/main" val="1886321490"/>
              </p:ext>
            </p:extLst>
          </p:nvPr>
        </p:nvGraphicFramePr>
        <p:xfrm>
          <a:off x="6668161" y="2151482"/>
          <a:ext cx="3308435" cy="1028700"/>
        </p:xfrm>
        <a:graphic>
          <a:graphicData uri="http://schemas.openxmlformats.org/drawingml/2006/table">
            <a:tbl>
              <a:tblPr/>
              <a:tblGrid>
                <a:gridCol w="944795">
                  <a:extLst>
                    <a:ext uri="{9D8B030D-6E8A-4147-A177-3AD203B41FA5}">
                      <a16:colId xmlns:a16="http://schemas.microsoft.com/office/drawing/2014/main" val="991005821"/>
                    </a:ext>
                  </a:extLst>
                </a:gridCol>
                <a:gridCol w="1108582">
                  <a:extLst>
                    <a:ext uri="{9D8B030D-6E8A-4147-A177-3AD203B41FA5}">
                      <a16:colId xmlns:a16="http://schemas.microsoft.com/office/drawing/2014/main" val="106913087"/>
                    </a:ext>
                  </a:extLst>
                </a:gridCol>
                <a:gridCol w="1255058">
                  <a:extLst>
                    <a:ext uri="{9D8B030D-6E8A-4147-A177-3AD203B41FA5}">
                      <a16:colId xmlns:a16="http://schemas.microsoft.com/office/drawing/2014/main" val="2317129809"/>
                    </a:ext>
                  </a:extLst>
                </a:gridCol>
              </a:tblGrid>
              <a:tr h="200025">
                <a:tc>
                  <a:txBody>
                    <a:bodyPr/>
                    <a:lstStyle/>
                    <a:p>
                      <a:pPr rtl="0" fontAlgn="b"/>
                      <a:r>
                        <a:rPr lang="en-GB" sz="2000" err="1">
                          <a:effectLst/>
                        </a:rPr>
                        <a:t>malet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4CCCC"/>
                    </a:solidFill>
                  </a:tcPr>
                </a:tc>
                <a:tc>
                  <a:txBody>
                    <a:bodyPr/>
                    <a:lstStyle/>
                    <a:p>
                      <a:pPr rtl="0" fontAlgn="b"/>
                      <a:r>
                        <a:rPr lang="en-GB" sz="2000">
                          <a:effectLst/>
                        </a:rPr>
                        <a:t>suitcase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err="1">
                          <a:effectLst/>
                        </a:rPr>
                        <a:t>koffert</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3100272821"/>
                  </a:ext>
                </a:extLst>
              </a:tr>
              <a:tr h="200025">
                <a:tc>
                  <a:txBody>
                    <a:bodyPr/>
                    <a:lstStyle/>
                    <a:p>
                      <a:pPr rtl="0" fontAlgn="b"/>
                      <a:r>
                        <a:rPr lang="en-GB" sz="2000">
                          <a:effectLst/>
                        </a:rPr>
                        <a:t>mes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a:effectLst/>
                        </a:rPr>
                        <a:t>table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a:effectLst/>
                        </a:rPr>
                        <a:t>bord</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4020840065"/>
                  </a:ext>
                </a:extLst>
              </a:tr>
              <a:tr h="200025">
                <a:tc>
                  <a:txBody>
                    <a:bodyPr/>
                    <a:lstStyle/>
                    <a:p>
                      <a:pPr rtl="0" fontAlgn="b"/>
                      <a:r>
                        <a:rPr lang="en-GB" sz="2000" kern="1200" err="1">
                          <a:solidFill>
                            <a:schemeClr val="tx1"/>
                          </a:solidFill>
                          <a:effectLst/>
                          <a:latin typeface="+mn-lt"/>
                          <a:ea typeface="+mn-ea"/>
                          <a:cs typeface="+mn-cs"/>
                        </a:rPr>
                        <a:t>etiquet</a:t>
                      </a:r>
                      <a:endParaRPr lang="en-GB" sz="2000" kern="1200">
                        <a:solidFill>
                          <a:schemeClr val="tx1"/>
                        </a:solidFill>
                        <a:effectLst/>
                        <a:latin typeface="+mn-l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ABAB"/>
                    </a:solidFill>
                  </a:tcPr>
                </a:tc>
                <a:tc>
                  <a:txBody>
                    <a:bodyPr/>
                    <a:lstStyle/>
                    <a:p>
                      <a:pPr rtl="0" fontAlgn="b"/>
                      <a:r>
                        <a:rPr lang="en-GB" sz="2000">
                          <a:effectLst/>
                        </a:rPr>
                        <a:t>label</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tc>
                  <a:txBody>
                    <a:bodyPr/>
                    <a:lstStyle/>
                    <a:p>
                      <a:pPr rtl="0" fontAlgn="b"/>
                      <a:r>
                        <a:rPr lang="en-GB" sz="2000" err="1">
                          <a:effectLst/>
                        </a:rPr>
                        <a:t>merkelapp</a:t>
                      </a:r>
                      <a:endParaRPr lang="en-GB" sz="2000">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D9EAD3"/>
                    </a:solidFill>
                  </a:tcPr>
                </a:tc>
                <a:extLst>
                  <a:ext uri="{0D108BD9-81ED-4DB2-BD59-A6C34878D82A}">
                    <a16:rowId xmlns:a16="http://schemas.microsoft.com/office/drawing/2014/main" val="2057987746"/>
                  </a:ext>
                </a:extLst>
              </a:tr>
            </a:tbl>
          </a:graphicData>
        </a:graphic>
      </p:graphicFrame>
    </p:spTree>
    <p:extLst>
      <p:ext uri="{BB962C8B-B14F-4D97-AF65-F5344CB8AC3E}">
        <p14:creationId xmlns:p14="http://schemas.microsoft.com/office/powerpoint/2010/main" val="1516378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0576-0533-2F8F-10DA-D3B1BF7F47C4}"/>
              </a:ext>
            </a:extLst>
          </p:cNvPr>
          <p:cNvSpPr>
            <a:spLocks noGrp="1"/>
          </p:cNvSpPr>
          <p:nvPr>
            <p:ph type="title"/>
          </p:nvPr>
        </p:nvSpPr>
        <p:spPr/>
        <p:txBody>
          <a:bodyPr/>
          <a:lstStyle/>
          <a:p>
            <a:pPr algn="ctr"/>
            <a:r>
              <a:rPr lang="en-US"/>
              <a:t>Creation of the artificial languages</a:t>
            </a:r>
            <a:endParaRPr lang="en-GB"/>
          </a:p>
        </p:txBody>
      </p:sp>
      <p:sp>
        <p:nvSpPr>
          <p:cNvPr id="3" name="Content Placeholder 2">
            <a:extLst>
              <a:ext uri="{FF2B5EF4-FFF2-40B4-BE49-F238E27FC236}">
                <a16:creationId xmlns:a16="http://schemas.microsoft.com/office/drawing/2014/main" id="{4B59CCF3-62A2-8FA4-5B63-C82009E35ED8}"/>
              </a:ext>
            </a:extLst>
          </p:cNvPr>
          <p:cNvSpPr>
            <a:spLocks noGrp="1"/>
          </p:cNvSpPr>
          <p:nvPr>
            <p:ph idx="1"/>
          </p:nvPr>
        </p:nvSpPr>
        <p:spPr>
          <a:xfrm>
            <a:off x="838200" y="1837765"/>
            <a:ext cx="10515600" cy="3325906"/>
          </a:xfrm>
        </p:spPr>
        <p:txBody>
          <a:bodyPr>
            <a:normAutofit fontScale="77500" lnSpcReduction="20000"/>
          </a:bodyPr>
          <a:lstStyle/>
          <a:p>
            <a:pPr>
              <a:lnSpc>
                <a:spcPct val="120000"/>
              </a:lnSpc>
            </a:pPr>
            <a:r>
              <a:rPr lang="en-GB"/>
              <a:t>Modular framework formed of interoperable components</a:t>
            </a:r>
          </a:p>
          <a:p>
            <a:pPr>
              <a:lnSpc>
                <a:spcPct val="120000"/>
              </a:lnSpc>
            </a:pPr>
            <a:r>
              <a:rPr lang="en-GB"/>
              <a:t>Minimal components of each language contained in a base file</a:t>
            </a:r>
          </a:p>
          <a:p>
            <a:pPr>
              <a:lnSpc>
                <a:spcPct val="120000"/>
              </a:lnSpc>
            </a:pPr>
            <a:r>
              <a:rPr lang="en-GB"/>
              <a:t>Linguistic and visual stimuli finally presented are created by assembling minimal components. </a:t>
            </a:r>
          </a:p>
          <a:p>
            <a:pPr>
              <a:lnSpc>
                <a:spcPct val="120000"/>
              </a:lnSpc>
            </a:pPr>
            <a:r>
              <a:rPr lang="en-GB"/>
              <a:t>Several controls exerted on the stimuli to prevent spurious effects. For instance, gender and number are counterbalanced across experimental conditions. Similarly, words and experimental conditions within the same set appear equally often. </a:t>
            </a:r>
          </a:p>
        </p:txBody>
      </p:sp>
    </p:spTree>
    <p:extLst>
      <p:ext uri="{BB962C8B-B14F-4D97-AF65-F5344CB8AC3E}">
        <p14:creationId xmlns:p14="http://schemas.microsoft.com/office/powerpoint/2010/main" val="1654468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5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409A3AED-069E-8629-3041-BDD8B66A84C0}"/>
              </a:ext>
            </a:extLst>
          </p:cNvPr>
          <p:cNvPicPr>
            <a:picLocks noGrp="1" noChangeAspect="1"/>
          </p:cNvPicPr>
          <p:nvPr>
            <p:ph idx="1"/>
          </p:nvPr>
        </p:nvPicPr>
        <p:blipFill>
          <a:blip r:embed="rId2"/>
          <a:stretch>
            <a:fillRect/>
          </a:stretch>
        </p:blipFill>
        <p:spPr>
          <a:xfrm>
            <a:off x="2158850" y="643467"/>
            <a:ext cx="7874299" cy="5571066"/>
          </a:xfrm>
          <a:prstGeom prst="rect">
            <a:avLst/>
          </a:prstGeom>
        </p:spPr>
      </p:pic>
    </p:spTree>
    <p:extLst>
      <p:ext uri="{BB962C8B-B14F-4D97-AF65-F5344CB8AC3E}">
        <p14:creationId xmlns:p14="http://schemas.microsoft.com/office/powerpoint/2010/main" val="18049587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0576-0533-2F8F-10DA-D3B1BF7F47C4}"/>
              </a:ext>
            </a:extLst>
          </p:cNvPr>
          <p:cNvSpPr>
            <a:spLocks noGrp="1"/>
          </p:cNvSpPr>
          <p:nvPr>
            <p:ph type="title"/>
          </p:nvPr>
        </p:nvSpPr>
        <p:spPr/>
        <p:txBody>
          <a:bodyPr/>
          <a:lstStyle/>
          <a:p>
            <a:pPr algn="ctr"/>
            <a:r>
              <a:rPr lang="en-US"/>
              <a:t>Creation of the artificial languages</a:t>
            </a:r>
            <a:endParaRPr lang="en-GB"/>
          </a:p>
        </p:txBody>
      </p:sp>
      <p:sp>
        <p:nvSpPr>
          <p:cNvPr id="3" name="Content Placeholder 2">
            <a:extLst>
              <a:ext uri="{FF2B5EF4-FFF2-40B4-BE49-F238E27FC236}">
                <a16:creationId xmlns:a16="http://schemas.microsoft.com/office/drawing/2014/main" id="{4B59CCF3-62A2-8FA4-5B63-C82009E35ED8}"/>
              </a:ext>
            </a:extLst>
          </p:cNvPr>
          <p:cNvSpPr>
            <a:spLocks noGrp="1"/>
          </p:cNvSpPr>
          <p:nvPr>
            <p:ph idx="1"/>
          </p:nvPr>
        </p:nvSpPr>
        <p:spPr>
          <a:xfrm>
            <a:off x="838200" y="1837765"/>
            <a:ext cx="10515600" cy="3245223"/>
          </a:xfrm>
        </p:spPr>
        <p:txBody>
          <a:bodyPr>
            <a:normAutofit fontScale="70000" lnSpcReduction="20000"/>
          </a:bodyPr>
          <a:lstStyle/>
          <a:p>
            <a:pPr>
              <a:lnSpc>
                <a:spcPct val="120000"/>
              </a:lnSpc>
            </a:pPr>
            <a:r>
              <a:rPr lang="en-GB">
                <a:solidFill>
                  <a:schemeClr val="tx1">
                    <a:lumMod val="50000"/>
                    <a:lumOff val="50000"/>
                  </a:schemeClr>
                </a:solidFill>
              </a:rPr>
              <a:t>Modular framework formed of interoperable components</a:t>
            </a:r>
          </a:p>
          <a:p>
            <a:pPr>
              <a:lnSpc>
                <a:spcPct val="120000"/>
              </a:lnSpc>
            </a:pPr>
            <a:r>
              <a:rPr lang="en-GB">
                <a:solidFill>
                  <a:schemeClr val="tx1">
                    <a:lumMod val="50000"/>
                    <a:lumOff val="50000"/>
                  </a:schemeClr>
                </a:solidFill>
              </a:rPr>
              <a:t>Minimal components of each language contained in a base file</a:t>
            </a:r>
          </a:p>
          <a:p>
            <a:pPr>
              <a:lnSpc>
                <a:spcPct val="120000"/>
              </a:lnSpc>
            </a:pPr>
            <a:r>
              <a:rPr lang="en-GB">
                <a:solidFill>
                  <a:schemeClr val="tx1">
                    <a:lumMod val="50000"/>
                    <a:lumOff val="50000"/>
                  </a:schemeClr>
                </a:solidFill>
              </a:rPr>
              <a:t>Linguistic and visual stimuli finally presented are created by assembling minimal components. </a:t>
            </a:r>
          </a:p>
          <a:p>
            <a:pPr>
              <a:lnSpc>
                <a:spcPct val="120000"/>
              </a:lnSpc>
            </a:pPr>
            <a:r>
              <a:rPr lang="en-GB">
                <a:solidFill>
                  <a:schemeClr val="tx1">
                    <a:lumMod val="50000"/>
                    <a:lumOff val="50000"/>
                  </a:schemeClr>
                </a:solidFill>
              </a:rPr>
              <a:t>Several controls exerted on the stimuli to prevent spurious effects. For instance, gender and number are counterbalanced across experimental conditions. Similarly, words and experimental conditions within the same set appear equally often. </a:t>
            </a:r>
          </a:p>
          <a:p>
            <a:pPr>
              <a:lnSpc>
                <a:spcPct val="120000"/>
              </a:lnSpc>
            </a:pPr>
            <a:r>
              <a:rPr lang="en-GB"/>
              <a:t>All stimuli compiled through R scripts</a:t>
            </a:r>
          </a:p>
        </p:txBody>
      </p:sp>
    </p:spTree>
    <p:extLst>
      <p:ext uri="{BB962C8B-B14F-4D97-AF65-F5344CB8AC3E}">
        <p14:creationId xmlns:p14="http://schemas.microsoft.com/office/powerpoint/2010/main" val="2486174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DE3E1D5-2A0C-704C-0567-CDB7FDAAC2BD}"/>
              </a:ext>
            </a:extLst>
          </p:cNvPr>
          <p:cNvPicPr>
            <a:picLocks noChangeAspect="1"/>
          </p:cNvPicPr>
          <p:nvPr/>
        </p:nvPicPr>
        <p:blipFill rotWithShape="1">
          <a:blip r:embed="rId2"/>
          <a:srcRect t="3243" r="-1" b="2685"/>
          <a:stretch/>
        </p:blipFill>
        <p:spPr>
          <a:xfrm>
            <a:off x="-12012" y="10"/>
            <a:ext cx="9669642" cy="6857990"/>
          </a:xfrm>
          <a:prstGeom prst="rect">
            <a:avLst/>
          </a:prstGeom>
        </p:spPr>
      </p:pic>
      <p:sp>
        <p:nvSpPr>
          <p:cNvPr id="30" name="Rectangle 2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ontent Placeholder 7">
            <a:extLst>
              <a:ext uri="{FF2B5EF4-FFF2-40B4-BE49-F238E27FC236}">
                <a16:creationId xmlns:a16="http://schemas.microsoft.com/office/drawing/2014/main" id="{88E9EB36-8923-F545-50B1-EFFC9BB460BB}"/>
              </a:ext>
            </a:extLst>
          </p:cNvPr>
          <p:cNvSpPr>
            <a:spLocks noGrp="1"/>
          </p:cNvSpPr>
          <p:nvPr>
            <p:ph idx="1"/>
          </p:nvPr>
        </p:nvSpPr>
        <p:spPr>
          <a:xfrm>
            <a:off x="8651051" y="2984707"/>
            <a:ext cx="3291900" cy="1242060"/>
          </a:xfrm>
        </p:spPr>
        <p:txBody>
          <a:bodyPr>
            <a:normAutofit/>
          </a:bodyPr>
          <a:lstStyle/>
          <a:p>
            <a:pPr marL="0" indent="0">
              <a:buNone/>
            </a:pPr>
            <a:r>
              <a:rPr lang="en-US"/>
              <a:t>All scripts are run from a core script.</a:t>
            </a:r>
            <a:endParaRPr lang="en-GB"/>
          </a:p>
        </p:txBody>
      </p:sp>
    </p:spTree>
    <p:extLst>
      <p:ext uri="{BB962C8B-B14F-4D97-AF65-F5344CB8AC3E}">
        <p14:creationId xmlns:p14="http://schemas.microsoft.com/office/powerpoint/2010/main" val="42680960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E0576-0533-2F8F-10DA-D3B1BF7F47C4}"/>
              </a:ext>
            </a:extLst>
          </p:cNvPr>
          <p:cNvSpPr>
            <a:spLocks noGrp="1"/>
          </p:cNvSpPr>
          <p:nvPr>
            <p:ph type="title"/>
          </p:nvPr>
        </p:nvSpPr>
        <p:spPr/>
        <p:txBody>
          <a:bodyPr/>
          <a:lstStyle/>
          <a:p>
            <a:pPr algn="ctr"/>
            <a:r>
              <a:rPr lang="en-US"/>
              <a:t>Creation of the artificial languages</a:t>
            </a:r>
            <a:endParaRPr lang="en-GB"/>
          </a:p>
        </p:txBody>
      </p:sp>
      <p:sp>
        <p:nvSpPr>
          <p:cNvPr id="3" name="Content Placeholder 2">
            <a:extLst>
              <a:ext uri="{FF2B5EF4-FFF2-40B4-BE49-F238E27FC236}">
                <a16:creationId xmlns:a16="http://schemas.microsoft.com/office/drawing/2014/main" id="{4B59CCF3-62A2-8FA4-5B63-C82009E35ED8}"/>
              </a:ext>
            </a:extLst>
          </p:cNvPr>
          <p:cNvSpPr>
            <a:spLocks noGrp="1"/>
          </p:cNvSpPr>
          <p:nvPr>
            <p:ph idx="1"/>
          </p:nvPr>
        </p:nvSpPr>
        <p:spPr>
          <a:xfrm>
            <a:off x="838200" y="1837765"/>
            <a:ext cx="10515600" cy="4589928"/>
          </a:xfrm>
        </p:spPr>
        <p:txBody>
          <a:bodyPr>
            <a:normAutofit fontScale="70000" lnSpcReduction="20000"/>
          </a:bodyPr>
          <a:lstStyle/>
          <a:p>
            <a:pPr>
              <a:lnSpc>
                <a:spcPct val="120000"/>
              </a:lnSpc>
            </a:pPr>
            <a:r>
              <a:rPr lang="en-GB">
                <a:solidFill>
                  <a:schemeClr val="bg2">
                    <a:lumMod val="75000"/>
                  </a:schemeClr>
                </a:solidFill>
              </a:rPr>
              <a:t>Modular framework formed of interoperable components</a:t>
            </a:r>
          </a:p>
          <a:p>
            <a:pPr>
              <a:lnSpc>
                <a:spcPct val="120000"/>
              </a:lnSpc>
            </a:pPr>
            <a:r>
              <a:rPr lang="en-GB">
                <a:solidFill>
                  <a:schemeClr val="bg2">
                    <a:lumMod val="75000"/>
                  </a:schemeClr>
                </a:solidFill>
              </a:rPr>
              <a:t>Minimal components of each language contained in a base file</a:t>
            </a:r>
          </a:p>
          <a:p>
            <a:pPr>
              <a:lnSpc>
                <a:spcPct val="120000"/>
              </a:lnSpc>
            </a:pPr>
            <a:r>
              <a:rPr lang="en-GB">
                <a:solidFill>
                  <a:schemeClr val="bg2">
                    <a:lumMod val="75000"/>
                  </a:schemeClr>
                </a:solidFill>
              </a:rPr>
              <a:t>Linguistic and visual stimuli finally presented are created by assembling minimal components. </a:t>
            </a:r>
          </a:p>
          <a:p>
            <a:pPr>
              <a:lnSpc>
                <a:spcPct val="120000"/>
              </a:lnSpc>
            </a:pPr>
            <a:r>
              <a:rPr lang="en-GB">
                <a:solidFill>
                  <a:schemeClr val="bg2">
                    <a:lumMod val="75000"/>
                  </a:schemeClr>
                </a:solidFill>
              </a:rPr>
              <a:t>Several controls exerted on the stimuli to prevent spurious effects. For instance, gender and number are counterbalanced across experimental conditions. Similarly, words and experimental conditions within the same set appear equally often. </a:t>
            </a:r>
          </a:p>
          <a:p>
            <a:pPr>
              <a:lnSpc>
                <a:spcPct val="120000"/>
              </a:lnSpc>
            </a:pPr>
            <a:r>
              <a:rPr lang="en-GB">
                <a:solidFill>
                  <a:schemeClr val="bg2">
                    <a:lumMod val="75000"/>
                  </a:schemeClr>
                </a:solidFill>
              </a:rPr>
              <a:t>All stimuli compiled through R scripts</a:t>
            </a:r>
          </a:p>
          <a:p>
            <a:pPr>
              <a:lnSpc>
                <a:spcPct val="120000"/>
              </a:lnSpc>
            </a:pPr>
            <a:r>
              <a:rPr lang="en-GB"/>
              <a:t>Present framework facilitates reproducibility and inspection of stimuli, and allows extensions</a:t>
            </a:r>
          </a:p>
          <a:p>
            <a:pPr>
              <a:lnSpc>
                <a:spcPct val="120000"/>
              </a:lnSpc>
            </a:pPr>
            <a:r>
              <a:rPr lang="en-GB"/>
              <a:t>Parallel lists of stimuli used to enable some of the controls</a:t>
            </a:r>
          </a:p>
          <a:p>
            <a:pPr>
              <a:lnSpc>
                <a:spcPct val="120000"/>
              </a:lnSpc>
            </a:pPr>
            <a:r>
              <a:rPr lang="en-GB"/>
              <a:t>Open-source software </a:t>
            </a:r>
            <a:r>
              <a:rPr lang="en-GB" err="1"/>
              <a:t>OpenSesame</a:t>
            </a:r>
            <a:r>
              <a:rPr lang="en-GB"/>
              <a:t> used to present the stimuli and collect responses</a:t>
            </a:r>
          </a:p>
        </p:txBody>
      </p:sp>
    </p:spTree>
    <p:extLst>
      <p:ext uri="{BB962C8B-B14F-4D97-AF65-F5344CB8AC3E}">
        <p14:creationId xmlns:p14="http://schemas.microsoft.com/office/powerpoint/2010/main" val="3204947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8" name="TextBox 7">
            <a:extLst>
              <a:ext uri="{FF2B5EF4-FFF2-40B4-BE49-F238E27FC236}">
                <a16:creationId xmlns:a16="http://schemas.microsoft.com/office/drawing/2014/main" id="{8E2FEC19-2C48-BD27-BADD-1C6492C2D33D}"/>
              </a:ext>
            </a:extLst>
          </p:cNvPr>
          <p:cNvSpPr txBox="1"/>
          <p:nvPr/>
        </p:nvSpPr>
        <p:spPr>
          <a:xfrm>
            <a:off x="662200" y="1453741"/>
            <a:ext cx="1402509" cy="461665"/>
          </a:xfrm>
          <a:prstGeom prst="rect">
            <a:avLst/>
          </a:prstGeom>
          <a:noFill/>
        </p:spPr>
        <p:txBody>
          <a:bodyPr wrap="square" rtlCol="0">
            <a:spAutoFit/>
          </a:bodyPr>
          <a:lstStyle/>
          <a:p>
            <a:r>
              <a:rPr lang="en-US" sz="2400" b="1" u="sng"/>
              <a:t>Sources</a:t>
            </a:r>
            <a:endParaRPr lang="en-GB" sz="2400" b="1" u="sng"/>
          </a:p>
        </p:txBody>
      </p:sp>
    </p:spTree>
    <p:extLst>
      <p:ext uri="{BB962C8B-B14F-4D97-AF65-F5344CB8AC3E}">
        <p14:creationId xmlns:p14="http://schemas.microsoft.com/office/powerpoint/2010/main" val="3518335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8090D-3F29-6B7D-5CEF-64EDB946C4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C2D06-6F4D-620F-C792-1512F09A9DCA}"/>
              </a:ext>
            </a:extLst>
          </p:cNvPr>
          <p:cNvSpPr>
            <a:spLocks noGrp="1"/>
          </p:cNvSpPr>
          <p:nvPr>
            <p:ph type="title"/>
          </p:nvPr>
        </p:nvSpPr>
        <p:spPr/>
        <p:txBody>
          <a:bodyPr/>
          <a:lstStyle/>
          <a:p>
            <a:pPr algn="ctr"/>
            <a:r>
              <a:rPr lang="en-US"/>
              <a:t>Creation of the artificial languages</a:t>
            </a:r>
            <a:endParaRPr lang="en-GB"/>
          </a:p>
        </p:txBody>
      </p:sp>
      <p:sp>
        <p:nvSpPr>
          <p:cNvPr id="3" name="Content Placeholder 2">
            <a:extLst>
              <a:ext uri="{FF2B5EF4-FFF2-40B4-BE49-F238E27FC236}">
                <a16:creationId xmlns:a16="http://schemas.microsoft.com/office/drawing/2014/main" id="{512E507A-7F3F-33A6-2B1F-D3F024D6A5DA}"/>
              </a:ext>
            </a:extLst>
          </p:cNvPr>
          <p:cNvSpPr>
            <a:spLocks noGrp="1"/>
          </p:cNvSpPr>
          <p:nvPr>
            <p:ph idx="1"/>
          </p:nvPr>
        </p:nvSpPr>
        <p:spPr>
          <a:xfrm>
            <a:off x="838200" y="1837765"/>
            <a:ext cx="10515600" cy="4589928"/>
          </a:xfrm>
        </p:spPr>
        <p:txBody>
          <a:bodyPr>
            <a:normAutofit fontScale="70000" lnSpcReduction="20000"/>
          </a:bodyPr>
          <a:lstStyle/>
          <a:p>
            <a:pPr>
              <a:lnSpc>
                <a:spcPct val="120000"/>
              </a:lnSpc>
            </a:pPr>
            <a:r>
              <a:rPr lang="en-GB" dirty="0">
                <a:solidFill>
                  <a:schemeClr val="bg2">
                    <a:lumMod val="75000"/>
                  </a:schemeClr>
                </a:solidFill>
              </a:rPr>
              <a:t>Modular framework formed of interoperable components</a:t>
            </a:r>
          </a:p>
          <a:p>
            <a:pPr>
              <a:lnSpc>
                <a:spcPct val="120000"/>
              </a:lnSpc>
            </a:pPr>
            <a:r>
              <a:rPr lang="en-GB" dirty="0">
                <a:solidFill>
                  <a:schemeClr val="bg2">
                    <a:lumMod val="75000"/>
                  </a:schemeClr>
                </a:solidFill>
              </a:rPr>
              <a:t>Minimal components of each language contained in a base file</a:t>
            </a:r>
          </a:p>
          <a:p>
            <a:pPr>
              <a:lnSpc>
                <a:spcPct val="120000"/>
              </a:lnSpc>
            </a:pPr>
            <a:r>
              <a:rPr lang="en-GB" dirty="0">
                <a:solidFill>
                  <a:schemeClr val="bg2">
                    <a:lumMod val="75000"/>
                  </a:schemeClr>
                </a:solidFill>
              </a:rPr>
              <a:t>Linguistic and visual stimuli finally presented are created by assembling minimal components. </a:t>
            </a:r>
          </a:p>
          <a:p>
            <a:pPr>
              <a:lnSpc>
                <a:spcPct val="120000"/>
              </a:lnSpc>
            </a:pPr>
            <a:r>
              <a:rPr lang="en-GB" dirty="0">
                <a:solidFill>
                  <a:schemeClr val="bg2">
                    <a:lumMod val="75000"/>
                  </a:schemeClr>
                </a:solidFill>
              </a:rPr>
              <a:t>Several controls exerted on the stimuli to prevent spurious effects. For instance, gender and number are counterbalanced across experimental conditions. Similarly, words and experimental conditions within the same set appear equally often. </a:t>
            </a:r>
          </a:p>
          <a:p>
            <a:pPr>
              <a:lnSpc>
                <a:spcPct val="120000"/>
              </a:lnSpc>
            </a:pPr>
            <a:r>
              <a:rPr lang="en-GB" dirty="0">
                <a:solidFill>
                  <a:schemeClr val="bg2">
                    <a:lumMod val="75000"/>
                  </a:schemeClr>
                </a:solidFill>
              </a:rPr>
              <a:t>All stimuli compiled through R scripts</a:t>
            </a:r>
          </a:p>
          <a:p>
            <a:pPr>
              <a:lnSpc>
                <a:spcPct val="120000"/>
              </a:lnSpc>
            </a:pPr>
            <a:r>
              <a:rPr lang="en-GB" dirty="0"/>
              <a:t>Present framework facilitates reproducibility and inspection of stimuli, and allows extensions</a:t>
            </a:r>
          </a:p>
          <a:p>
            <a:pPr>
              <a:lnSpc>
                <a:spcPct val="120000"/>
              </a:lnSpc>
            </a:pPr>
            <a:r>
              <a:rPr lang="en-GB" dirty="0"/>
              <a:t>Parallel lists of stimuli used to enable some of the controls</a:t>
            </a:r>
          </a:p>
          <a:p>
            <a:pPr>
              <a:lnSpc>
                <a:spcPct val="120000"/>
              </a:lnSpc>
            </a:pPr>
            <a:r>
              <a:rPr lang="en-GB" dirty="0"/>
              <a:t>Open-source software </a:t>
            </a:r>
            <a:r>
              <a:rPr lang="en-GB" dirty="0" err="1"/>
              <a:t>OpenSesame</a:t>
            </a:r>
            <a:r>
              <a:rPr lang="en-GB" dirty="0"/>
              <a:t> used to present the stimuli and collect responses</a:t>
            </a:r>
          </a:p>
          <a:p>
            <a:pPr>
              <a:lnSpc>
                <a:spcPct val="120000"/>
              </a:lnSpc>
            </a:pPr>
            <a:r>
              <a:rPr lang="en-GB" dirty="0"/>
              <a:t>       Reproducible, testable, reusable materials available at https://</a:t>
            </a:r>
            <a:r>
              <a:rPr lang="en-GB" b="1" dirty="0"/>
              <a:t>osf.io/</a:t>
            </a:r>
            <a:r>
              <a:rPr lang="en-GB" b="1" dirty="0">
                <a:solidFill>
                  <a:srgbClr val="0070C0"/>
                </a:solidFill>
              </a:rPr>
              <a:t>wbjyr</a:t>
            </a:r>
          </a:p>
        </p:txBody>
      </p:sp>
      <p:pic>
        <p:nvPicPr>
          <p:cNvPr id="3074" name="Picture 2" descr="Icon request: fa-osf (open science framework) · Issue #13886 ·  FortAwesome/Font-Awesome · GitHub">
            <a:extLst>
              <a:ext uri="{FF2B5EF4-FFF2-40B4-BE49-F238E27FC236}">
                <a16:creationId xmlns:a16="http://schemas.microsoft.com/office/drawing/2014/main" id="{8284CB24-D017-4FD7-3E2F-B182ABFCB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5842000"/>
            <a:ext cx="523875" cy="52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1731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12E02-C74E-EC88-BB49-A7EDC47923B8}"/>
              </a:ext>
            </a:extLst>
          </p:cNvPr>
          <p:cNvSpPr>
            <a:spLocks noGrp="1"/>
          </p:cNvSpPr>
          <p:nvPr>
            <p:ph type="title"/>
          </p:nvPr>
        </p:nvSpPr>
        <p:spPr/>
        <p:txBody>
          <a:bodyPr/>
          <a:lstStyle/>
          <a:p>
            <a:pPr algn="ctr"/>
            <a:r>
              <a:rPr lang="en-US" dirty="0"/>
              <a:t>Stimuli ahead</a:t>
            </a:r>
            <a:endParaRPr lang="en-GB" dirty="0"/>
          </a:p>
        </p:txBody>
      </p:sp>
      <p:sp>
        <p:nvSpPr>
          <p:cNvPr id="3" name="Content Placeholder 2">
            <a:extLst>
              <a:ext uri="{FF2B5EF4-FFF2-40B4-BE49-F238E27FC236}">
                <a16:creationId xmlns:a16="http://schemas.microsoft.com/office/drawing/2014/main" id="{8E9EE029-4060-1717-9938-AD1045E384C5}"/>
              </a:ext>
            </a:extLst>
          </p:cNvPr>
          <p:cNvSpPr>
            <a:spLocks noGrp="1"/>
          </p:cNvSpPr>
          <p:nvPr>
            <p:ph idx="1"/>
          </p:nvPr>
        </p:nvSpPr>
        <p:spPr/>
        <p:txBody>
          <a:bodyPr/>
          <a:lstStyle/>
          <a:p>
            <a:r>
              <a:rPr lang="en-US" dirty="0"/>
              <a:t>Example of stimuli presented next include different mini-languages. </a:t>
            </a:r>
          </a:p>
          <a:p>
            <a:endParaRPr lang="en-US" dirty="0"/>
          </a:p>
          <a:p>
            <a:r>
              <a:rPr lang="en-US" dirty="0"/>
              <a:t>Mini-languages were distributed between groups. Each participant saw one mini-language only.</a:t>
            </a:r>
          </a:p>
          <a:p>
            <a:endParaRPr lang="en-US" dirty="0"/>
          </a:p>
          <a:p>
            <a:r>
              <a:rPr lang="en-US" b="1" dirty="0"/>
              <a:t>Semantic information</a:t>
            </a:r>
            <a:r>
              <a:rPr lang="en-US" dirty="0"/>
              <a:t>, particularly using </a:t>
            </a:r>
            <a:r>
              <a:rPr lang="en-US" b="1" dirty="0"/>
              <a:t>pictures</a:t>
            </a:r>
            <a:r>
              <a:rPr lang="en-US" dirty="0"/>
              <a:t>, helps in artificial language learning. It boosts </a:t>
            </a:r>
            <a:r>
              <a:rPr lang="en-US" b="1" dirty="0"/>
              <a:t>performance</a:t>
            </a:r>
            <a:r>
              <a:rPr lang="en-US" dirty="0"/>
              <a:t>, reduces </a:t>
            </a:r>
            <a:r>
              <a:rPr lang="en-US" b="1" dirty="0"/>
              <a:t>perceived effort </a:t>
            </a:r>
            <a:r>
              <a:rPr lang="en-US" dirty="0"/>
              <a:t>and increases </a:t>
            </a:r>
            <a:r>
              <a:rPr lang="en-US" b="1" dirty="0"/>
              <a:t>enjoyment </a:t>
            </a:r>
            <a:r>
              <a:rPr lang="en-US" dirty="0"/>
              <a:t>(</a:t>
            </a:r>
            <a:r>
              <a:rPr lang="en-US" dirty="0" err="1"/>
              <a:t>Wendebourg</a:t>
            </a:r>
            <a:r>
              <a:rPr lang="en-US" dirty="0"/>
              <a:t> et al., 2025).</a:t>
            </a:r>
          </a:p>
          <a:p>
            <a:pPr marL="0" indent="0">
              <a:buNone/>
            </a:pPr>
            <a:endParaRPr lang="en-US" dirty="0"/>
          </a:p>
        </p:txBody>
      </p:sp>
      <p:pic>
        <p:nvPicPr>
          <p:cNvPr id="2050" name="Picture 2" descr="Notice - Free signs icons">
            <a:extLst>
              <a:ext uri="{FF2B5EF4-FFF2-40B4-BE49-F238E27FC236}">
                <a16:creationId xmlns:a16="http://schemas.microsoft.com/office/drawing/2014/main" id="{38DB527C-CAF0-DCE0-F36A-DD096034FF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71621">
            <a:off x="3601371" y="479066"/>
            <a:ext cx="1000125" cy="100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5886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6CEB49-88CC-C01F-87BA-5A57177872A7}"/>
              </a:ext>
            </a:extLst>
          </p:cNvPr>
          <p:cNvSpPr>
            <a:spLocks noGrp="1"/>
          </p:cNvSpPr>
          <p:nvPr>
            <p:ph idx="1"/>
          </p:nvPr>
        </p:nvSpPr>
        <p:spPr/>
        <p:txBody>
          <a:bodyPr/>
          <a:lstStyle/>
          <a:p>
            <a:r>
              <a:rPr lang="en-US" dirty="0"/>
              <a:t>Introduced, trained on and tested on in Session 2</a:t>
            </a:r>
          </a:p>
          <a:p>
            <a:endParaRPr lang="en-US" dirty="0"/>
          </a:p>
          <a:p>
            <a:r>
              <a:rPr lang="en-US" dirty="0"/>
              <a:t>Maintained across subsequent sessions</a:t>
            </a:r>
            <a:endParaRPr lang="en-GB" dirty="0"/>
          </a:p>
          <a:p>
            <a:endParaRPr lang="en-GB" dirty="0"/>
          </a:p>
        </p:txBody>
      </p:sp>
      <p:sp>
        <p:nvSpPr>
          <p:cNvPr id="5" name="Title 1">
            <a:extLst>
              <a:ext uri="{FF2B5EF4-FFF2-40B4-BE49-F238E27FC236}">
                <a16:creationId xmlns:a16="http://schemas.microsoft.com/office/drawing/2014/main" id="{DE196569-BE67-6B76-0CBE-95F795D72EDB}"/>
              </a:ext>
            </a:extLst>
          </p:cNvPr>
          <p:cNvSpPr>
            <a:spLocks noGrp="1"/>
          </p:cNvSpPr>
          <p:nvPr>
            <p:ph type="title"/>
          </p:nvPr>
        </p:nvSpPr>
        <p:spPr>
          <a:xfrm>
            <a:off x="838200" y="365125"/>
            <a:ext cx="10515600" cy="1325563"/>
          </a:xfrm>
        </p:spPr>
        <p:txBody>
          <a:bodyPr/>
          <a:lstStyle/>
          <a:p>
            <a:pPr algn="ctr"/>
            <a:r>
              <a:rPr lang="en-US" dirty="0"/>
              <a:t>Gender agreement</a:t>
            </a:r>
            <a:endParaRPr lang="en-GB" dirty="0"/>
          </a:p>
        </p:txBody>
      </p:sp>
    </p:spTree>
    <p:extLst>
      <p:ext uri="{BB962C8B-B14F-4D97-AF65-F5344CB8AC3E}">
        <p14:creationId xmlns:p14="http://schemas.microsoft.com/office/powerpoint/2010/main" val="2153773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AEEE5-3406-5ACD-7075-6F78F5E537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2E3382-3A94-AC01-B564-F53ECBED23E4}"/>
              </a:ext>
            </a:extLst>
          </p:cNvPr>
          <p:cNvSpPr>
            <a:spLocks noGrp="1"/>
          </p:cNvSpPr>
          <p:nvPr>
            <p:ph type="title"/>
          </p:nvPr>
        </p:nvSpPr>
        <p:spPr/>
        <p:txBody>
          <a:bodyPr/>
          <a:lstStyle/>
          <a:p>
            <a:pPr algn="ctr"/>
            <a:r>
              <a:rPr lang="en-US" dirty="0"/>
              <a:t>Training in gender agreement</a:t>
            </a:r>
            <a:endParaRPr lang="en-GB" dirty="0"/>
          </a:p>
        </p:txBody>
      </p:sp>
      <p:sp>
        <p:nvSpPr>
          <p:cNvPr id="3" name="Content Placeholder 2">
            <a:extLst>
              <a:ext uri="{FF2B5EF4-FFF2-40B4-BE49-F238E27FC236}">
                <a16:creationId xmlns:a16="http://schemas.microsoft.com/office/drawing/2014/main" id="{3E91FE32-0582-1A19-2957-3783D163771A}"/>
              </a:ext>
            </a:extLst>
          </p:cNvPr>
          <p:cNvSpPr>
            <a:spLocks noGrp="1"/>
          </p:cNvSpPr>
          <p:nvPr>
            <p:ph idx="1"/>
          </p:nvPr>
        </p:nvSpPr>
        <p:spPr/>
        <p:txBody>
          <a:bodyPr/>
          <a:lstStyle/>
          <a:p>
            <a:endParaRPr lang="en-GB" dirty="0"/>
          </a:p>
        </p:txBody>
      </p:sp>
      <p:pic>
        <p:nvPicPr>
          <p:cNvPr id="7" name="Picture 6">
            <a:extLst>
              <a:ext uri="{FF2B5EF4-FFF2-40B4-BE49-F238E27FC236}">
                <a16:creationId xmlns:a16="http://schemas.microsoft.com/office/drawing/2014/main" id="{F46F6DE1-752C-77AF-25CC-9120917D5A79}"/>
              </a:ext>
            </a:extLst>
          </p:cNvPr>
          <p:cNvPicPr>
            <a:picLocks noChangeAspect="1"/>
          </p:cNvPicPr>
          <p:nvPr/>
        </p:nvPicPr>
        <p:blipFill>
          <a:blip r:embed="rId2"/>
          <a:stretch>
            <a:fillRect/>
          </a:stretch>
        </p:blipFill>
        <p:spPr>
          <a:xfrm>
            <a:off x="2817712" y="1816886"/>
            <a:ext cx="6556576" cy="4364046"/>
          </a:xfrm>
          <a:prstGeom prst="rect">
            <a:avLst/>
          </a:prstGeom>
        </p:spPr>
      </p:pic>
    </p:spTree>
    <p:extLst>
      <p:ext uri="{BB962C8B-B14F-4D97-AF65-F5344CB8AC3E}">
        <p14:creationId xmlns:p14="http://schemas.microsoft.com/office/powerpoint/2010/main" val="4282757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B3A0-AB6C-924B-DD79-E9941D670729}"/>
              </a:ext>
            </a:extLst>
          </p:cNvPr>
          <p:cNvSpPr>
            <a:spLocks noGrp="1"/>
          </p:cNvSpPr>
          <p:nvPr>
            <p:ph type="title"/>
          </p:nvPr>
        </p:nvSpPr>
        <p:spPr/>
        <p:txBody>
          <a:bodyPr/>
          <a:lstStyle/>
          <a:p>
            <a:pPr algn="ctr"/>
            <a:r>
              <a:rPr lang="en-US" dirty="0"/>
              <a:t>Training in gender agreement</a:t>
            </a:r>
            <a:endParaRPr lang="en-GB" dirty="0"/>
          </a:p>
        </p:txBody>
      </p:sp>
      <p:sp>
        <p:nvSpPr>
          <p:cNvPr id="3" name="Content Placeholder 2">
            <a:extLst>
              <a:ext uri="{FF2B5EF4-FFF2-40B4-BE49-F238E27FC236}">
                <a16:creationId xmlns:a16="http://schemas.microsoft.com/office/drawing/2014/main" id="{E100A141-4D06-1998-0D7D-86C7985083F1}"/>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773B615B-9FDD-F03E-E7FB-1949B5F34764}"/>
              </a:ext>
            </a:extLst>
          </p:cNvPr>
          <p:cNvPicPr>
            <a:picLocks noChangeAspect="1"/>
          </p:cNvPicPr>
          <p:nvPr/>
        </p:nvPicPr>
        <p:blipFill>
          <a:blip r:embed="rId2"/>
          <a:stretch>
            <a:fillRect/>
          </a:stretch>
        </p:blipFill>
        <p:spPr>
          <a:xfrm>
            <a:off x="3277037" y="1825625"/>
            <a:ext cx="5637925" cy="4488256"/>
          </a:xfrm>
          <a:prstGeom prst="rect">
            <a:avLst/>
          </a:prstGeom>
        </p:spPr>
      </p:pic>
    </p:spTree>
    <p:extLst>
      <p:ext uri="{BB962C8B-B14F-4D97-AF65-F5344CB8AC3E}">
        <p14:creationId xmlns:p14="http://schemas.microsoft.com/office/powerpoint/2010/main" val="3836857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B3A0-AB6C-924B-DD79-E9941D670729}"/>
              </a:ext>
            </a:extLst>
          </p:cNvPr>
          <p:cNvSpPr>
            <a:spLocks noGrp="1"/>
          </p:cNvSpPr>
          <p:nvPr>
            <p:ph type="title"/>
          </p:nvPr>
        </p:nvSpPr>
        <p:spPr/>
        <p:txBody>
          <a:bodyPr/>
          <a:lstStyle/>
          <a:p>
            <a:pPr algn="ctr"/>
            <a:r>
              <a:rPr lang="en-US" dirty="0"/>
              <a:t>Locative filler during training</a:t>
            </a:r>
            <a:endParaRPr lang="en-GB" dirty="0"/>
          </a:p>
        </p:txBody>
      </p:sp>
      <p:sp>
        <p:nvSpPr>
          <p:cNvPr id="3" name="Content Placeholder 2">
            <a:extLst>
              <a:ext uri="{FF2B5EF4-FFF2-40B4-BE49-F238E27FC236}">
                <a16:creationId xmlns:a16="http://schemas.microsoft.com/office/drawing/2014/main" id="{E100A141-4D06-1998-0D7D-86C7985083F1}"/>
              </a:ext>
            </a:extLst>
          </p:cNvPr>
          <p:cNvSpPr>
            <a:spLocks noGrp="1"/>
          </p:cNvSpPr>
          <p:nvPr>
            <p:ph idx="1"/>
          </p:nvPr>
        </p:nvSpPr>
        <p:spPr/>
        <p:txBody>
          <a:bodyPr/>
          <a:lstStyle/>
          <a:p>
            <a:endParaRPr lang="en-GB"/>
          </a:p>
        </p:txBody>
      </p:sp>
      <p:pic>
        <p:nvPicPr>
          <p:cNvPr id="8" name="Picture 7">
            <a:extLst>
              <a:ext uri="{FF2B5EF4-FFF2-40B4-BE49-F238E27FC236}">
                <a16:creationId xmlns:a16="http://schemas.microsoft.com/office/drawing/2014/main" id="{F8322633-5E32-9943-911D-F5BAD05B3EAF}"/>
              </a:ext>
            </a:extLst>
          </p:cNvPr>
          <p:cNvPicPr>
            <a:picLocks noChangeAspect="1"/>
          </p:cNvPicPr>
          <p:nvPr/>
        </p:nvPicPr>
        <p:blipFill>
          <a:blip r:embed="rId2"/>
          <a:stretch>
            <a:fillRect/>
          </a:stretch>
        </p:blipFill>
        <p:spPr>
          <a:xfrm>
            <a:off x="2723831" y="1870075"/>
            <a:ext cx="6744337" cy="4491531"/>
          </a:xfrm>
          <a:prstGeom prst="rect">
            <a:avLst/>
          </a:prstGeom>
        </p:spPr>
      </p:pic>
    </p:spTree>
    <p:extLst>
      <p:ext uri="{BB962C8B-B14F-4D97-AF65-F5344CB8AC3E}">
        <p14:creationId xmlns:p14="http://schemas.microsoft.com/office/powerpoint/2010/main" val="19608993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B183AC-B192-2723-6E31-DF75E6ED0FFC}"/>
              </a:ext>
            </a:extLst>
          </p:cNvPr>
          <p:cNvSpPr>
            <a:spLocks noGrp="1"/>
          </p:cNvSpPr>
          <p:nvPr>
            <p:ph idx="1"/>
          </p:nvPr>
        </p:nvSpPr>
        <p:spPr>
          <a:xfrm>
            <a:off x="1169894" y="2770093"/>
            <a:ext cx="10515600" cy="3693741"/>
          </a:xfrm>
        </p:spPr>
        <p:txBody>
          <a:bodyPr/>
          <a:lstStyle/>
          <a:p>
            <a:pPr marL="0" indent="0">
              <a:buNone/>
            </a:pPr>
            <a:r>
              <a:rPr lang="en-GB" dirty="0"/>
              <a:t>1. Correct </a:t>
            </a:r>
          </a:p>
          <a:p>
            <a:pPr marL="0" indent="0">
              <a:buNone/>
            </a:pPr>
            <a:r>
              <a:rPr lang="en-GB" dirty="0"/>
              <a:t>2. Gender agreement violation</a:t>
            </a:r>
          </a:p>
          <a:p>
            <a:pPr marL="0" indent="0">
              <a:buNone/>
            </a:pPr>
            <a:r>
              <a:rPr lang="en-GB" dirty="0"/>
              <a:t>3. Number agreement violation</a:t>
            </a:r>
          </a:p>
          <a:p>
            <a:pPr marL="0" indent="0">
              <a:buNone/>
            </a:pPr>
            <a:r>
              <a:rPr lang="en-GB" dirty="0"/>
              <a:t>4. Gender and number agreement violation</a:t>
            </a:r>
          </a:p>
          <a:p>
            <a:pPr marL="0" indent="0">
              <a:buNone/>
            </a:pPr>
            <a:r>
              <a:rPr lang="en-GB" dirty="0"/>
              <a:t>5. Semantic violation (i.e., opposite adjective)</a:t>
            </a:r>
          </a:p>
        </p:txBody>
      </p:sp>
      <p:sp>
        <p:nvSpPr>
          <p:cNvPr id="7" name="Title 1">
            <a:extLst>
              <a:ext uri="{FF2B5EF4-FFF2-40B4-BE49-F238E27FC236}">
                <a16:creationId xmlns:a16="http://schemas.microsoft.com/office/drawing/2014/main" id="{83C96481-0017-ED1A-686B-B9E5BA981A21}"/>
              </a:ext>
            </a:extLst>
          </p:cNvPr>
          <p:cNvSpPr txBox="1">
            <a:spLocks/>
          </p:cNvSpPr>
          <p:nvPr/>
        </p:nvSpPr>
        <p:spPr>
          <a:xfrm>
            <a:off x="838200" y="553384"/>
            <a:ext cx="10515600" cy="19477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Test on gender agreement - Session </a:t>
            </a:r>
            <a:r>
              <a:rPr lang="en-US" b="1" dirty="0">
                <a:highlight>
                  <a:srgbClr val="00FF00"/>
                </a:highlight>
              </a:rPr>
              <a:t>2</a:t>
            </a:r>
            <a:br>
              <a:rPr lang="en-US" dirty="0"/>
            </a:br>
            <a:br>
              <a:rPr lang="en-US" sz="1600" dirty="0"/>
            </a:br>
            <a:r>
              <a:rPr lang="en-US" sz="2800" dirty="0"/>
              <a:t>Match image to one of five sentences</a:t>
            </a:r>
            <a:endParaRPr lang="en-GB" dirty="0"/>
          </a:p>
        </p:txBody>
      </p:sp>
    </p:spTree>
    <p:extLst>
      <p:ext uri="{BB962C8B-B14F-4D97-AF65-F5344CB8AC3E}">
        <p14:creationId xmlns:p14="http://schemas.microsoft.com/office/powerpoint/2010/main" val="14342417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B141C-E3E0-6983-5C01-33620EF7F25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4AE005-08AA-DD48-F57C-585F8627D71F}"/>
              </a:ext>
            </a:extLst>
          </p:cNvPr>
          <p:cNvSpPr>
            <a:spLocks noGrp="1"/>
          </p:cNvSpPr>
          <p:nvPr>
            <p:ph idx="1"/>
          </p:nvPr>
        </p:nvSpPr>
        <p:spPr>
          <a:xfrm>
            <a:off x="1169894" y="2770093"/>
            <a:ext cx="10515600" cy="3693741"/>
          </a:xfrm>
        </p:spPr>
        <p:txBody>
          <a:bodyPr/>
          <a:lstStyle/>
          <a:p>
            <a:pPr marL="0" indent="0">
              <a:buNone/>
            </a:pPr>
            <a:r>
              <a:rPr lang="en-GB" dirty="0"/>
              <a:t>1. Correct </a:t>
            </a:r>
          </a:p>
          <a:p>
            <a:pPr marL="0" indent="0">
              <a:buNone/>
            </a:pPr>
            <a:r>
              <a:rPr lang="en-GB" dirty="0"/>
              <a:t>2. Gender agreement violation</a:t>
            </a:r>
          </a:p>
          <a:p>
            <a:pPr marL="0" indent="0">
              <a:buNone/>
            </a:pPr>
            <a:r>
              <a:rPr lang="en-GB" dirty="0"/>
              <a:t>3. Number agreement violation</a:t>
            </a:r>
          </a:p>
          <a:p>
            <a:pPr marL="0" indent="0">
              <a:buNone/>
            </a:pPr>
            <a:r>
              <a:rPr lang="en-GB" dirty="0"/>
              <a:t>4. Gender and number agreement violation</a:t>
            </a:r>
          </a:p>
          <a:p>
            <a:pPr marL="0" indent="0">
              <a:buNone/>
            </a:pPr>
            <a:r>
              <a:rPr lang="en-GB" dirty="0"/>
              <a:t>5. Semantic violation (i.e., opposite adjective)</a:t>
            </a:r>
          </a:p>
          <a:p>
            <a:pPr marL="0" indent="0">
              <a:buNone/>
            </a:pPr>
            <a:endParaRPr lang="en-GB" sz="900" dirty="0"/>
          </a:p>
          <a:p>
            <a:pPr marL="0" indent="0" algn="ctr">
              <a:buNone/>
            </a:pPr>
            <a:r>
              <a:rPr lang="en-GB" dirty="0">
                <a:solidFill>
                  <a:srgbClr val="0070C0"/>
                </a:solidFill>
              </a:rPr>
              <a:t>If </a:t>
            </a:r>
            <a:r>
              <a:rPr lang="en-GB" b="1" dirty="0">
                <a:solidFill>
                  <a:srgbClr val="0070C0"/>
                </a:solidFill>
              </a:rPr>
              <a:t>accuracy &lt; 80%</a:t>
            </a:r>
            <a:r>
              <a:rPr lang="en-GB" dirty="0">
                <a:solidFill>
                  <a:srgbClr val="0070C0"/>
                </a:solidFill>
              </a:rPr>
              <a:t>, training and test are </a:t>
            </a:r>
            <a:r>
              <a:rPr lang="en-GB" b="1" dirty="0">
                <a:solidFill>
                  <a:srgbClr val="0070C0"/>
                </a:solidFill>
              </a:rPr>
              <a:t>repeated</a:t>
            </a:r>
            <a:r>
              <a:rPr lang="en-GB" dirty="0">
                <a:solidFill>
                  <a:srgbClr val="0070C0"/>
                </a:solidFill>
              </a:rPr>
              <a:t>.  </a:t>
            </a:r>
          </a:p>
        </p:txBody>
      </p:sp>
      <p:sp>
        <p:nvSpPr>
          <p:cNvPr id="7" name="Title 1">
            <a:extLst>
              <a:ext uri="{FF2B5EF4-FFF2-40B4-BE49-F238E27FC236}">
                <a16:creationId xmlns:a16="http://schemas.microsoft.com/office/drawing/2014/main" id="{3B72EC0C-4DAF-D833-027A-8294646F4057}"/>
              </a:ext>
            </a:extLst>
          </p:cNvPr>
          <p:cNvSpPr txBox="1">
            <a:spLocks/>
          </p:cNvSpPr>
          <p:nvPr/>
        </p:nvSpPr>
        <p:spPr>
          <a:xfrm>
            <a:off x="838200" y="553384"/>
            <a:ext cx="10515600" cy="19477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Test on gender agreement - Session </a:t>
            </a:r>
            <a:r>
              <a:rPr lang="en-US" b="1" dirty="0">
                <a:highlight>
                  <a:srgbClr val="00FF00"/>
                </a:highlight>
              </a:rPr>
              <a:t>2</a:t>
            </a:r>
            <a:br>
              <a:rPr lang="en-US" dirty="0"/>
            </a:br>
            <a:br>
              <a:rPr lang="en-US" sz="1600" dirty="0"/>
            </a:br>
            <a:r>
              <a:rPr lang="en-US" sz="2800" dirty="0"/>
              <a:t>Match image to one of five sentences</a:t>
            </a:r>
            <a:endParaRPr lang="en-GB" dirty="0"/>
          </a:p>
        </p:txBody>
      </p:sp>
    </p:spTree>
    <p:extLst>
      <p:ext uri="{BB962C8B-B14F-4D97-AF65-F5344CB8AC3E}">
        <p14:creationId xmlns:p14="http://schemas.microsoft.com/office/powerpoint/2010/main" val="15727290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4F7C60-1EF5-6CCD-4487-30B197D7B252}"/>
              </a:ext>
            </a:extLst>
          </p:cNvPr>
          <p:cNvSpPr>
            <a:spLocks noGrp="1"/>
          </p:cNvSpPr>
          <p:nvPr>
            <p:ph idx="1"/>
          </p:nvPr>
        </p:nvSpPr>
        <p:spPr/>
        <p:txBody>
          <a:bodyPr/>
          <a:lstStyle/>
          <a:p>
            <a:endParaRPr lang="en-GB"/>
          </a:p>
        </p:txBody>
      </p:sp>
      <p:pic>
        <p:nvPicPr>
          <p:cNvPr id="8" name="Picture 7">
            <a:extLst>
              <a:ext uri="{FF2B5EF4-FFF2-40B4-BE49-F238E27FC236}">
                <a16:creationId xmlns:a16="http://schemas.microsoft.com/office/drawing/2014/main" id="{A9F19561-CF3C-EEBA-1B35-3E1212CF807F}"/>
              </a:ext>
            </a:extLst>
          </p:cNvPr>
          <p:cNvPicPr>
            <a:picLocks noChangeAspect="1"/>
          </p:cNvPicPr>
          <p:nvPr/>
        </p:nvPicPr>
        <p:blipFill>
          <a:blip r:embed="rId2"/>
          <a:stretch>
            <a:fillRect/>
          </a:stretch>
        </p:blipFill>
        <p:spPr>
          <a:xfrm>
            <a:off x="2210618" y="671205"/>
            <a:ext cx="7770763" cy="5631236"/>
          </a:xfrm>
          <a:prstGeom prst="rect">
            <a:avLst/>
          </a:prstGeom>
        </p:spPr>
      </p:pic>
      <p:sp>
        <p:nvSpPr>
          <p:cNvPr id="10" name="Title 9">
            <a:extLst>
              <a:ext uri="{FF2B5EF4-FFF2-40B4-BE49-F238E27FC236}">
                <a16:creationId xmlns:a16="http://schemas.microsoft.com/office/drawing/2014/main" id="{1E9A945A-3795-71EA-012F-9CFC686E0C5F}"/>
              </a:ext>
            </a:extLst>
          </p:cNvPr>
          <p:cNvSpPr>
            <a:spLocks noGrp="1"/>
          </p:cNvSpPr>
          <p:nvPr>
            <p:ph type="title"/>
          </p:nvPr>
        </p:nvSpPr>
        <p:spPr/>
        <p:txBody>
          <a:bodyPr/>
          <a:lstStyle/>
          <a:p>
            <a:endParaRPr lang="en-GB"/>
          </a:p>
        </p:txBody>
      </p:sp>
      <p:pic>
        <p:nvPicPr>
          <p:cNvPr id="1026" name="Picture 2" descr="Free Check SVG, PNG Icon, Symbol. Download Image.">
            <a:extLst>
              <a:ext uri="{FF2B5EF4-FFF2-40B4-BE49-F238E27FC236}">
                <a16:creationId xmlns:a16="http://schemas.microsoft.com/office/drawing/2014/main" id="{016B1474-8A2C-403B-62F5-624F60360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4748" y="4164266"/>
            <a:ext cx="985684" cy="985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6492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FEC53-4EDA-5FEF-A1D3-B66621DA6BCB}"/>
              </a:ext>
            </a:extLst>
          </p:cNvPr>
          <p:cNvSpPr>
            <a:spLocks noGrp="1"/>
          </p:cNvSpPr>
          <p:nvPr>
            <p:ph type="title"/>
          </p:nvPr>
        </p:nvSpPr>
        <p:spPr/>
        <p:txBody>
          <a:bodyPr/>
          <a:lstStyle/>
          <a:p>
            <a:pPr algn="ctr"/>
            <a:r>
              <a:rPr lang="en-US" dirty="0"/>
              <a:t>Differential object marking</a:t>
            </a:r>
            <a:endParaRPr lang="en-GB" dirty="0"/>
          </a:p>
        </p:txBody>
      </p:sp>
      <p:sp>
        <p:nvSpPr>
          <p:cNvPr id="3" name="Content Placeholder 2">
            <a:extLst>
              <a:ext uri="{FF2B5EF4-FFF2-40B4-BE49-F238E27FC236}">
                <a16:creationId xmlns:a16="http://schemas.microsoft.com/office/drawing/2014/main" id="{52488E76-FAEA-F8A8-BF2F-D60B7518CA44}"/>
              </a:ext>
            </a:extLst>
          </p:cNvPr>
          <p:cNvSpPr>
            <a:spLocks noGrp="1"/>
          </p:cNvSpPr>
          <p:nvPr>
            <p:ph idx="1"/>
          </p:nvPr>
        </p:nvSpPr>
        <p:spPr/>
        <p:txBody>
          <a:bodyPr/>
          <a:lstStyle/>
          <a:p>
            <a:r>
              <a:rPr lang="en-US" dirty="0"/>
              <a:t>Introduced, trained on and tested on in Session 3</a:t>
            </a:r>
          </a:p>
          <a:p>
            <a:endParaRPr lang="en-US" dirty="0"/>
          </a:p>
          <a:p>
            <a:r>
              <a:rPr lang="en-US" dirty="0"/>
              <a:t>Maintained across subsequent sessions</a:t>
            </a:r>
            <a:endParaRPr lang="en-GB" dirty="0"/>
          </a:p>
          <a:p>
            <a:endParaRPr lang="en-GB" dirty="0"/>
          </a:p>
        </p:txBody>
      </p:sp>
    </p:spTree>
    <p:extLst>
      <p:ext uri="{BB962C8B-B14F-4D97-AF65-F5344CB8AC3E}">
        <p14:creationId xmlns:p14="http://schemas.microsoft.com/office/powerpoint/2010/main" val="325296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11" name="TextBox 10">
            <a:extLst>
              <a:ext uri="{FF2B5EF4-FFF2-40B4-BE49-F238E27FC236}">
                <a16:creationId xmlns:a16="http://schemas.microsoft.com/office/drawing/2014/main" id="{49A1EF35-8AB1-AE31-44FC-AC2537536ED1}"/>
              </a:ext>
            </a:extLst>
          </p:cNvPr>
          <p:cNvSpPr txBox="1"/>
          <p:nvPr/>
        </p:nvSpPr>
        <p:spPr>
          <a:xfrm>
            <a:off x="626301" y="2004516"/>
            <a:ext cx="1112169" cy="830997"/>
          </a:xfrm>
          <a:prstGeom prst="rect">
            <a:avLst/>
          </a:prstGeom>
          <a:noFill/>
        </p:spPr>
        <p:txBody>
          <a:bodyPr wrap="square" rtlCol="0">
            <a:spAutoFit/>
          </a:bodyPr>
          <a:lstStyle/>
          <a:p>
            <a:pPr algn="ctr"/>
            <a:r>
              <a:rPr lang="en-US" sz="2400" b="1"/>
              <a:t>L2 </a:t>
            </a:r>
            <a:r>
              <a:rPr lang="en-US" sz="2400"/>
              <a:t>by default</a:t>
            </a:r>
            <a:endParaRPr lang="en-GB" sz="2400"/>
          </a:p>
        </p:txBody>
      </p:sp>
      <p:sp>
        <p:nvSpPr>
          <p:cNvPr id="12" name="Left Brace 11">
            <a:extLst>
              <a:ext uri="{FF2B5EF4-FFF2-40B4-BE49-F238E27FC236}">
                <a16:creationId xmlns:a16="http://schemas.microsoft.com/office/drawing/2014/main" id="{DD574BE3-734D-1D3B-09F5-AC7959E80ACA}"/>
              </a:ext>
            </a:extLst>
          </p:cNvPr>
          <p:cNvSpPr/>
          <p:nvPr/>
        </p:nvSpPr>
        <p:spPr>
          <a:xfrm>
            <a:off x="1691741" y="2044605"/>
            <a:ext cx="191219" cy="776467"/>
          </a:xfrm>
          <a:prstGeom prst="leftBrace">
            <a:avLst/>
          </a:prstGeom>
          <a:solidFill>
            <a:schemeClr val="accent6">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TextBox 2">
            <a:extLst>
              <a:ext uri="{FF2B5EF4-FFF2-40B4-BE49-F238E27FC236}">
                <a16:creationId xmlns:a16="http://schemas.microsoft.com/office/drawing/2014/main" id="{080720A8-C1C7-7858-4E9B-588625FCBB2E}"/>
              </a:ext>
            </a:extLst>
          </p:cNvPr>
          <p:cNvSpPr txBox="1"/>
          <p:nvPr/>
        </p:nvSpPr>
        <p:spPr>
          <a:xfrm>
            <a:off x="682669" y="4011143"/>
            <a:ext cx="1054310" cy="1200329"/>
          </a:xfrm>
          <a:prstGeom prst="rect">
            <a:avLst/>
          </a:prstGeom>
          <a:noFill/>
        </p:spPr>
        <p:txBody>
          <a:bodyPr wrap="square" rtlCol="0">
            <a:spAutoFit/>
          </a:bodyPr>
          <a:lstStyle/>
          <a:p>
            <a:pPr algn="ctr"/>
            <a:r>
              <a:rPr lang="en-US" sz="2400" b="1"/>
              <a:t>L1</a:t>
            </a:r>
            <a:r>
              <a:rPr lang="en-US" sz="2400"/>
              <a:t> and/or </a:t>
            </a:r>
            <a:r>
              <a:rPr lang="en-US" sz="2400" b="1"/>
              <a:t>L2</a:t>
            </a:r>
            <a:endParaRPr lang="en-GB" sz="2400" b="1"/>
          </a:p>
        </p:txBody>
      </p:sp>
      <p:sp>
        <p:nvSpPr>
          <p:cNvPr id="4" name="Left Brace 3">
            <a:extLst>
              <a:ext uri="{FF2B5EF4-FFF2-40B4-BE49-F238E27FC236}">
                <a16:creationId xmlns:a16="http://schemas.microsoft.com/office/drawing/2014/main" id="{7C4973ED-FA5C-7F1B-908F-20FBB54CDB31}"/>
              </a:ext>
            </a:extLst>
          </p:cNvPr>
          <p:cNvSpPr/>
          <p:nvPr/>
        </p:nvSpPr>
        <p:spPr>
          <a:xfrm>
            <a:off x="1688868" y="3171783"/>
            <a:ext cx="191219" cy="2926080"/>
          </a:xfrm>
          <a:prstGeom prst="leftBrace">
            <a:avLst/>
          </a:prstGeom>
          <a:solidFill>
            <a:schemeClr val="accent2">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TextBox 4">
            <a:extLst>
              <a:ext uri="{FF2B5EF4-FFF2-40B4-BE49-F238E27FC236}">
                <a16:creationId xmlns:a16="http://schemas.microsoft.com/office/drawing/2014/main" id="{A401B660-ED56-7C67-3792-D2601ED8B482}"/>
              </a:ext>
            </a:extLst>
          </p:cNvPr>
          <p:cNvSpPr txBox="1"/>
          <p:nvPr/>
        </p:nvSpPr>
        <p:spPr>
          <a:xfrm>
            <a:off x="662200" y="1386932"/>
            <a:ext cx="1402509" cy="461665"/>
          </a:xfrm>
          <a:prstGeom prst="rect">
            <a:avLst/>
          </a:prstGeom>
          <a:noFill/>
        </p:spPr>
        <p:txBody>
          <a:bodyPr wrap="square" rtlCol="0">
            <a:spAutoFit/>
          </a:bodyPr>
          <a:lstStyle/>
          <a:p>
            <a:r>
              <a:rPr lang="en-US" sz="2400" b="1" u="sng"/>
              <a:t>Sources</a:t>
            </a:r>
            <a:endParaRPr lang="en-GB" sz="2400" b="1" u="sng"/>
          </a:p>
        </p:txBody>
      </p:sp>
    </p:spTree>
    <p:extLst>
      <p:ext uri="{BB962C8B-B14F-4D97-AF65-F5344CB8AC3E}">
        <p14:creationId xmlns:p14="http://schemas.microsoft.com/office/powerpoint/2010/main" val="264887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3BD6-BE26-3DF5-2FEA-0905BEEC2C9E}"/>
              </a:ext>
            </a:extLst>
          </p:cNvPr>
          <p:cNvSpPr>
            <a:spLocks noGrp="1"/>
          </p:cNvSpPr>
          <p:nvPr>
            <p:ph type="title"/>
          </p:nvPr>
        </p:nvSpPr>
        <p:spPr/>
        <p:txBody>
          <a:bodyPr/>
          <a:lstStyle/>
          <a:p>
            <a:pPr algn="ctr"/>
            <a:r>
              <a:rPr lang="en-US" dirty="0"/>
              <a:t>Training in differential object marking</a:t>
            </a:r>
            <a:endParaRPr lang="en-GB" dirty="0"/>
          </a:p>
        </p:txBody>
      </p:sp>
      <p:sp>
        <p:nvSpPr>
          <p:cNvPr id="3" name="Content Placeholder 2">
            <a:extLst>
              <a:ext uri="{FF2B5EF4-FFF2-40B4-BE49-F238E27FC236}">
                <a16:creationId xmlns:a16="http://schemas.microsoft.com/office/drawing/2014/main" id="{E044F112-12F2-C704-12EF-E465053BB02E}"/>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36447D24-46CF-6CE2-B938-B33536E8E419}"/>
              </a:ext>
            </a:extLst>
          </p:cNvPr>
          <p:cNvPicPr>
            <a:picLocks noChangeAspect="1"/>
          </p:cNvPicPr>
          <p:nvPr/>
        </p:nvPicPr>
        <p:blipFill>
          <a:blip r:embed="rId2"/>
          <a:stretch>
            <a:fillRect/>
          </a:stretch>
        </p:blipFill>
        <p:spPr>
          <a:xfrm>
            <a:off x="2981161" y="1577070"/>
            <a:ext cx="6229677" cy="4877705"/>
          </a:xfrm>
          <a:prstGeom prst="rect">
            <a:avLst/>
          </a:prstGeom>
        </p:spPr>
      </p:pic>
    </p:spTree>
    <p:extLst>
      <p:ext uri="{BB962C8B-B14F-4D97-AF65-F5344CB8AC3E}">
        <p14:creationId xmlns:p14="http://schemas.microsoft.com/office/powerpoint/2010/main" val="243834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B75ED-7318-4274-0FE0-AA0AAF0A1C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2EB8A-06CF-5C3A-1B0A-82D3F1CDE906}"/>
              </a:ext>
            </a:extLst>
          </p:cNvPr>
          <p:cNvSpPr>
            <a:spLocks noGrp="1"/>
          </p:cNvSpPr>
          <p:nvPr>
            <p:ph type="title"/>
          </p:nvPr>
        </p:nvSpPr>
        <p:spPr/>
        <p:txBody>
          <a:bodyPr/>
          <a:lstStyle/>
          <a:p>
            <a:pPr algn="ctr"/>
            <a:r>
              <a:rPr lang="en-US" dirty="0"/>
              <a:t>Locative filler during training</a:t>
            </a:r>
            <a:endParaRPr lang="en-GB" dirty="0"/>
          </a:p>
        </p:txBody>
      </p:sp>
      <p:sp>
        <p:nvSpPr>
          <p:cNvPr id="3" name="Content Placeholder 2">
            <a:extLst>
              <a:ext uri="{FF2B5EF4-FFF2-40B4-BE49-F238E27FC236}">
                <a16:creationId xmlns:a16="http://schemas.microsoft.com/office/drawing/2014/main" id="{95D0FBBA-7A11-253D-4600-360568321763}"/>
              </a:ext>
            </a:extLst>
          </p:cNvPr>
          <p:cNvSpPr>
            <a:spLocks noGrp="1"/>
          </p:cNvSpPr>
          <p:nvPr>
            <p:ph idx="1"/>
          </p:nvPr>
        </p:nvSpPr>
        <p:spPr/>
        <p:txBody>
          <a:bodyPr/>
          <a:lstStyle/>
          <a:p>
            <a:endParaRPr lang="en-GB"/>
          </a:p>
        </p:txBody>
      </p:sp>
      <p:pic>
        <p:nvPicPr>
          <p:cNvPr id="8" name="Picture 7">
            <a:extLst>
              <a:ext uri="{FF2B5EF4-FFF2-40B4-BE49-F238E27FC236}">
                <a16:creationId xmlns:a16="http://schemas.microsoft.com/office/drawing/2014/main" id="{7A47CCB1-12DB-E705-3F94-23B950FC2A85}"/>
              </a:ext>
            </a:extLst>
          </p:cNvPr>
          <p:cNvPicPr>
            <a:picLocks noChangeAspect="1"/>
          </p:cNvPicPr>
          <p:nvPr/>
        </p:nvPicPr>
        <p:blipFill>
          <a:blip r:embed="rId2"/>
          <a:stretch>
            <a:fillRect/>
          </a:stretch>
        </p:blipFill>
        <p:spPr>
          <a:xfrm>
            <a:off x="2723831" y="1870075"/>
            <a:ext cx="6744337" cy="4491531"/>
          </a:xfrm>
          <a:prstGeom prst="rect">
            <a:avLst/>
          </a:prstGeom>
        </p:spPr>
      </p:pic>
    </p:spTree>
    <p:extLst>
      <p:ext uri="{BB962C8B-B14F-4D97-AF65-F5344CB8AC3E}">
        <p14:creationId xmlns:p14="http://schemas.microsoft.com/office/powerpoint/2010/main" val="3902735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BD09-7F84-A5A0-7B89-CE03E5180EED}"/>
              </a:ext>
            </a:extLst>
          </p:cNvPr>
          <p:cNvSpPr>
            <a:spLocks noGrp="1"/>
          </p:cNvSpPr>
          <p:nvPr>
            <p:ph type="title"/>
          </p:nvPr>
        </p:nvSpPr>
        <p:spPr>
          <a:xfrm>
            <a:off x="838200" y="553384"/>
            <a:ext cx="10515600" cy="1947769"/>
          </a:xfrm>
        </p:spPr>
        <p:txBody>
          <a:bodyPr>
            <a:normAutofit/>
          </a:bodyPr>
          <a:lstStyle/>
          <a:p>
            <a:pPr algn="ctr"/>
            <a:r>
              <a:rPr lang="en-US" dirty="0"/>
              <a:t>Test on differential object marking - Session </a:t>
            </a:r>
            <a:r>
              <a:rPr lang="en-US" b="1" dirty="0">
                <a:highlight>
                  <a:srgbClr val="FFFF00"/>
                </a:highlight>
              </a:rPr>
              <a:t>3</a:t>
            </a:r>
            <a:br>
              <a:rPr lang="en-US" dirty="0"/>
            </a:br>
            <a:br>
              <a:rPr lang="en-US" sz="1600" dirty="0"/>
            </a:br>
            <a:r>
              <a:rPr lang="en-US" sz="2800" dirty="0"/>
              <a:t>Match image to one of five sentences</a:t>
            </a:r>
            <a:endParaRPr lang="en-GB" dirty="0"/>
          </a:p>
        </p:txBody>
      </p:sp>
      <p:sp>
        <p:nvSpPr>
          <p:cNvPr id="3" name="Content Placeholder 2">
            <a:extLst>
              <a:ext uri="{FF2B5EF4-FFF2-40B4-BE49-F238E27FC236}">
                <a16:creationId xmlns:a16="http://schemas.microsoft.com/office/drawing/2014/main" id="{C8B183AC-B192-2723-6E31-DF75E6ED0FFC}"/>
              </a:ext>
            </a:extLst>
          </p:cNvPr>
          <p:cNvSpPr>
            <a:spLocks noGrp="1"/>
          </p:cNvSpPr>
          <p:nvPr>
            <p:ph idx="1"/>
          </p:nvPr>
        </p:nvSpPr>
        <p:spPr>
          <a:xfrm>
            <a:off x="1089212" y="2910360"/>
            <a:ext cx="10515600" cy="4351338"/>
          </a:xfrm>
        </p:spPr>
        <p:txBody>
          <a:bodyPr/>
          <a:lstStyle/>
          <a:p>
            <a:pPr marL="0" indent="0">
              <a:buNone/>
            </a:pPr>
            <a:r>
              <a:rPr lang="en-GB" dirty="0"/>
              <a:t>1. Correct </a:t>
            </a:r>
          </a:p>
          <a:p>
            <a:pPr marL="0" indent="0">
              <a:buNone/>
            </a:pPr>
            <a:r>
              <a:rPr lang="en-GB" dirty="0"/>
              <a:t>2. DOM violation (i.e., object noun without DOM)</a:t>
            </a:r>
          </a:p>
          <a:p>
            <a:pPr marL="0" indent="0">
              <a:buNone/>
            </a:pPr>
            <a:r>
              <a:rPr lang="en-GB" dirty="0"/>
              <a:t>3. Article with number violation</a:t>
            </a:r>
          </a:p>
          <a:p>
            <a:pPr marL="0" indent="0">
              <a:buNone/>
            </a:pPr>
            <a:r>
              <a:rPr lang="en-GB" dirty="0"/>
              <a:t>4. Misplaced article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5. Noun with semantic violation (i.e., noun different from image)</a:t>
            </a: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9876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0E9B3-931C-2F1F-CD23-D2B83EB6A5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4E53B0-0ABE-454F-F815-464979795A0B}"/>
              </a:ext>
            </a:extLst>
          </p:cNvPr>
          <p:cNvSpPr>
            <a:spLocks noGrp="1"/>
          </p:cNvSpPr>
          <p:nvPr>
            <p:ph type="title"/>
          </p:nvPr>
        </p:nvSpPr>
        <p:spPr>
          <a:xfrm>
            <a:off x="838200" y="553384"/>
            <a:ext cx="10515600" cy="1947769"/>
          </a:xfrm>
        </p:spPr>
        <p:txBody>
          <a:bodyPr>
            <a:normAutofit/>
          </a:bodyPr>
          <a:lstStyle/>
          <a:p>
            <a:pPr algn="ctr"/>
            <a:r>
              <a:rPr lang="en-US" dirty="0"/>
              <a:t>Test on differential object marking - Session </a:t>
            </a:r>
            <a:r>
              <a:rPr lang="en-US" b="1" dirty="0">
                <a:highlight>
                  <a:srgbClr val="FFFF00"/>
                </a:highlight>
              </a:rPr>
              <a:t>3</a:t>
            </a:r>
            <a:br>
              <a:rPr lang="en-US" dirty="0"/>
            </a:br>
            <a:br>
              <a:rPr lang="en-US" sz="1600" dirty="0"/>
            </a:br>
            <a:r>
              <a:rPr lang="en-US" sz="2800" dirty="0"/>
              <a:t>Match image to one of five sentences</a:t>
            </a:r>
            <a:endParaRPr lang="en-GB" dirty="0"/>
          </a:p>
        </p:txBody>
      </p:sp>
      <p:sp>
        <p:nvSpPr>
          <p:cNvPr id="3" name="Content Placeholder 2">
            <a:extLst>
              <a:ext uri="{FF2B5EF4-FFF2-40B4-BE49-F238E27FC236}">
                <a16:creationId xmlns:a16="http://schemas.microsoft.com/office/drawing/2014/main" id="{2A6A9895-5848-C43C-6404-EB620BBB8037}"/>
              </a:ext>
            </a:extLst>
          </p:cNvPr>
          <p:cNvSpPr>
            <a:spLocks noGrp="1"/>
          </p:cNvSpPr>
          <p:nvPr>
            <p:ph idx="1"/>
          </p:nvPr>
        </p:nvSpPr>
        <p:spPr>
          <a:xfrm>
            <a:off x="1089212" y="2910360"/>
            <a:ext cx="10515600" cy="4351338"/>
          </a:xfrm>
        </p:spPr>
        <p:txBody>
          <a:bodyPr/>
          <a:lstStyle/>
          <a:p>
            <a:pPr marL="0" indent="0">
              <a:buNone/>
            </a:pPr>
            <a:r>
              <a:rPr lang="en-GB" dirty="0"/>
              <a:t>1. Correct </a:t>
            </a:r>
          </a:p>
          <a:p>
            <a:pPr marL="0" indent="0">
              <a:buNone/>
            </a:pPr>
            <a:r>
              <a:rPr lang="en-GB" dirty="0"/>
              <a:t>2. DOM violation (i.e., object noun without DOM)</a:t>
            </a:r>
          </a:p>
          <a:p>
            <a:pPr marL="0" indent="0">
              <a:buNone/>
            </a:pPr>
            <a:r>
              <a:rPr lang="en-GB" dirty="0"/>
              <a:t>3. Article with number violation</a:t>
            </a:r>
          </a:p>
          <a:p>
            <a:pPr marL="0" indent="0">
              <a:buNone/>
            </a:pPr>
            <a:r>
              <a:rPr lang="en-GB" dirty="0"/>
              <a:t>4. Misplaced article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5. Noun with semantic violation (i.e., noun different from image)</a:t>
            </a: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800" b="0" i="0" u="none" strike="noStrike" kern="1200" cap="none" spc="0" normalizeH="0" baseline="0" noProof="0" dirty="0">
                <a:ln>
                  <a:noFill/>
                </a:ln>
                <a:solidFill>
                  <a:srgbClr val="0070C0"/>
                </a:solidFill>
                <a:effectLst/>
                <a:uLnTx/>
                <a:uFillTx/>
                <a:latin typeface="Calibri" panose="020F0502020204030204"/>
                <a:ea typeface="+mn-ea"/>
                <a:cs typeface="+mn-cs"/>
              </a:rPr>
              <a:t>If </a:t>
            </a:r>
            <a:r>
              <a:rPr kumimoji="0" lang="en-GB" sz="2800" b="1" i="0" u="none" strike="noStrike" kern="1200" cap="none" spc="0" normalizeH="0" baseline="0" noProof="0" dirty="0">
                <a:ln>
                  <a:noFill/>
                </a:ln>
                <a:solidFill>
                  <a:srgbClr val="0070C0"/>
                </a:solidFill>
                <a:effectLst/>
                <a:uLnTx/>
                <a:uFillTx/>
                <a:latin typeface="Calibri" panose="020F0502020204030204"/>
                <a:ea typeface="+mn-ea"/>
                <a:cs typeface="+mn-cs"/>
              </a:rPr>
              <a:t>accuracy &lt; 80%</a:t>
            </a:r>
            <a:r>
              <a:rPr kumimoji="0" lang="en-GB" sz="2800" b="0" i="0" u="none" strike="noStrike" kern="1200" cap="none" spc="0" normalizeH="0" baseline="0" noProof="0" dirty="0">
                <a:ln>
                  <a:noFill/>
                </a:ln>
                <a:solidFill>
                  <a:srgbClr val="0070C0"/>
                </a:solidFill>
                <a:effectLst/>
                <a:uLnTx/>
                <a:uFillTx/>
                <a:latin typeface="Calibri" panose="020F0502020204030204"/>
                <a:ea typeface="+mn-ea"/>
                <a:cs typeface="+mn-cs"/>
              </a:rPr>
              <a:t>, training and test are </a:t>
            </a:r>
            <a:r>
              <a:rPr kumimoji="0" lang="en-GB" sz="2800" b="1" i="0" u="none" strike="noStrike" kern="1200" cap="none" spc="0" normalizeH="0" baseline="0" noProof="0" dirty="0">
                <a:ln>
                  <a:noFill/>
                </a:ln>
                <a:solidFill>
                  <a:srgbClr val="0070C0"/>
                </a:solidFill>
                <a:effectLst/>
                <a:uLnTx/>
                <a:uFillTx/>
                <a:latin typeface="Calibri" panose="020F0502020204030204"/>
                <a:ea typeface="+mn-ea"/>
                <a:cs typeface="+mn-cs"/>
              </a:rPr>
              <a:t>repeated</a:t>
            </a:r>
            <a:r>
              <a:rPr kumimoji="0" lang="en-GB" sz="2800" b="0" i="0" u="none" strike="noStrike" kern="1200" cap="none" spc="0" normalizeH="0" baseline="0" noProof="0" dirty="0">
                <a:ln>
                  <a:noFill/>
                </a:ln>
                <a:solidFill>
                  <a:srgbClr val="0070C0"/>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2976908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ADC7698-1560-3C35-361A-00716DB5CC38}"/>
              </a:ext>
            </a:extLst>
          </p:cNvPr>
          <p:cNvPicPr>
            <a:picLocks noChangeAspect="1"/>
          </p:cNvPicPr>
          <p:nvPr/>
        </p:nvPicPr>
        <p:blipFill>
          <a:blip r:embed="rId2"/>
          <a:stretch>
            <a:fillRect/>
          </a:stretch>
        </p:blipFill>
        <p:spPr>
          <a:xfrm>
            <a:off x="2015823" y="495904"/>
            <a:ext cx="8160353" cy="5905520"/>
          </a:xfrm>
          <a:prstGeom prst="rect">
            <a:avLst/>
          </a:prstGeom>
          <a:noFill/>
        </p:spPr>
      </p:pic>
      <p:pic>
        <p:nvPicPr>
          <p:cNvPr id="7" name="Picture 2" descr="Free Check SVG, PNG Icon, Symbol. Download Image.">
            <a:extLst>
              <a:ext uri="{FF2B5EF4-FFF2-40B4-BE49-F238E27FC236}">
                <a16:creationId xmlns:a16="http://schemas.microsoft.com/office/drawing/2014/main" id="{55CACE1E-C1B8-501B-29E1-B80E4849E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1224" y="1814350"/>
            <a:ext cx="985684" cy="985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1865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3E1B5-9CF4-F5DA-3322-268699448F20}"/>
              </a:ext>
            </a:extLst>
          </p:cNvPr>
          <p:cNvSpPr>
            <a:spLocks noGrp="1"/>
          </p:cNvSpPr>
          <p:nvPr>
            <p:ph type="title"/>
          </p:nvPr>
        </p:nvSpPr>
        <p:spPr/>
        <p:txBody>
          <a:bodyPr/>
          <a:lstStyle/>
          <a:p>
            <a:pPr algn="ctr"/>
            <a:r>
              <a:rPr lang="en-US" dirty="0"/>
              <a:t>Verb-object number agreement</a:t>
            </a:r>
            <a:endParaRPr lang="en-GB" dirty="0"/>
          </a:p>
        </p:txBody>
      </p:sp>
      <p:sp>
        <p:nvSpPr>
          <p:cNvPr id="3" name="Content Placeholder 2">
            <a:extLst>
              <a:ext uri="{FF2B5EF4-FFF2-40B4-BE49-F238E27FC236}">
                <a16:creationId xmlns:a16="http://schemas.microsoft.com/office/drawing/2014/main" id="{94339A05-53B2-C628-2180-7A707BD8F1A1}"/>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5662430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186FB-AA84-C85D-F11A-4D09426E01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382BF4-7289-6F88-932A-E7FA5C640FB9}"/>
              </a:ext>
            </a:extLst>
          </p:cNvPr>
          <p:cNvSpPr>
            <a:spLocks noGrp="1"/>
          </p:cNvSpPr>
          <p:nvPr>
            <p:ph type="title"/>
          </p:nvPr>
        </p:nvSpPr>
        <p:spPr/>
        <p:txBody>
          <a:bodyPr/>
          <a:lstStyle/>
          <a:p>
            <a:pPr algn="ctr"/>
            <a:r>
              <a:rPr lang="en-US" dirty="0"/>
              <a:t>Training in verb-object number agreement</a:t>
            </a:r>
            <a:endParaRPr lang="en-GB" dirty="0"/>
          </a:p>
        </p:txBody>
      </p:sp>
      <p:sp>
        <p:nvSpPr>
          <p:cNvPr id="3" name="Content Placeholder 2">
            <a:extLst>
              <a:ext uri="{FF2B5EF4-FFF2-40B4-BE49-F238E27FC236}">
                <a16:creationId xmlns:a16="http://schemas.microsoft.com/office/drawing/2014/main" id="{C4C95273-7461-B823-65CE-A8B062891BF9}"/>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F3A4124D-6A09-2CE6-D1B6-A3D9AEB464F0}"/>
              </a:ext>
            </a:extLst>
          </p:cNvPr>
          <p:cNvPicPr>
            <a:picLocks noChangeAspect="1"/>
          </p:cNvPicPr>
          <p:nvPr/>
        </p:nvPicPr>
        <p:blipFill>
          <a:blip r:embed="rId3"/>
          <a:stretch>
            <a:fillRect/>
          </a:stretch>
        </p:blipFill>
        <p:spPr>
          <a:xfrm>
            <a:off x="2809688" y="1652588"/>
            <a:ext cx="6572624" cy="4823458"/>
          </a:xfrm>
          <a:prstGeom prst="rect">
            <a:avLst/>
          </a:prstGeom>
        </p:spPr>
      </p:pic>
    </p:spTree>
    <p:extLst>
      <p:ext uri="{BB962C8B-B14F-4D97-AF65-F5344CB8AC3E}">
        <p14:creationId xmlns:p14="http://schemas.microsoft.com/office/powerpoint/2010/main" val="4166887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0D2B-A8F4-3278-B6EB-A0367318E267}"/>
              </a:ext>
            </a:extLst>
          </p:cNvPr>
          <p:cNvSpPr>
            <a:spLocks noGrp="1"/>
          </p:cNvSpPr>
          <p:nvPr>
            <p:ph type="title"/>
          </p:nvPr>
        </p:nvSpPr>
        <p:spPr/>
        <p:txBody>
          <a:bodyPr/>
          <a:lstStyle/>
          <a:p>
            <a:pPr algn="ctr"/>
            <a:r>
              <a:rPr lang="en-US" dirty="0"/>
              <a:t>Test on verb-object number agreement</a:t>
            </a:r>
            <a:endParaRPr lang="en-GB" dirty="0"/>
          </a:p>
        </p:txBody>
      </p:sp>
      <p:sp>
        <p:nvSpPr>
          <p:cNvPr id="3" name="Content Placeholder 2">
            <a:extLst>
              <a:ext uri="{FF2B5EF4-FFF2-40B4-BE49-F238E27FC236}">
                <a16:creationId xmlns:a16="http://schemas.microsoft.com/office/drawing/2014/main" id="{84D8A383-D414-3BC6-8335-1D12953790B3}"/>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CC5DB9CA-2A40-3A3D-7062-41301762C5D1}"/>
              </a:ext>
            </a:extLst>
          </p:cNvPr>
          <p:cNvPicPr>
            <a:picLocks noChangeAspect="1"/>
          </p:cNvPicPr>
          <p:nvPr/>
        </p:nvPicPr>
        <p:blipFill>
          <a:blip r:embed="rId2"/>
          <a:stretch>
            <a:fillRect/>
          </a:stretch>
        </p:blipFill>
        <p:spPr>
          <a:xfrm>
            <a:off x="2647502" y="1491300"/>
            <a:ext cx="6896995" cy="4960996"/>
          </a:xfrm>
          <a:prstGeom prst="rect">
            <a:avLst/>
          </a:prstGeom>
        </p:spPr>
      </p:pic>
      <p:pic>
        <p:nvPicPr>
          <p:cNvPr id="5" name="Picture 2" descr="Free Check SVG, PNG Icon, Symbol. Download Image.">
            <a:extLst>
              <a:ext uri="{FF2B5EF4-FFF2-40B4-BE49-F238E27FC236}">
                <a16:creationId xmlns:a16="http://schemas.microsoft.com/office/drawing/2014/main" id="{98DDACDF-EB2E-454B-EFEB-2FEB77907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9486" y="1464160"/>
            <a:ext cx="985684" cy="985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6325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B6198-26B4-66EB-8A3F-EFD9B08045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98674-A432-D1D7-A0CA-0B614E1BA745}"/>
              </a:ext>
            </a:extLst>
          </p:cNvPr>
          <p:cNvSpPr>
            <a:spLocks noGrp="1"/>
          </p:cNvSpPr>
          <p:nvPr>
            <p:ph type="title"/>
          </p:nvPr>
        </p:nvSpPr>
        <p:spPr/>
        <p:txBody>
          <a:bodyPr/>
          <a:lstStyle/>
          <a:p>
            <a:pPr algn="ctr"/>
            <a:r>
              <a:rPr lang="en-US" dirty="0"/>
              <a:t>Test on verb-object number agreement</a:t>
            </a:r>
            <a:endParaRPr lang="en-GB" dirty="0"/>
          </a:p>
        </p:txBody>
      </p:sp>
      <p:sp>
        <p:nvSpPr>
          <p:cNvPr id="3" name="Content Placeholder 2">
            <a:extLst>
              <a:ext uri="{FF2B5EF4-FFF2-40B4-BE49-F238E27FC236}">
                <a16:creationId xmlns:a16="http://schemas.microsoft.com/office/drawing/2014/main" id="{AABDBAF7-952F-0D9C-DED6-C0B57EA6CD1F}"/>
              </a:ext>
            </a:extLst>
          </p:cNvPr>
          <p:cNvSpPr>
            <a:spLocks noGrp="1"/>
          </p:cNvSpPr>
          <p:nvPr>
            <p:ph idx="1"/>
          </p:nvPr>
        </p:nvSpPr>
        <p:spPr/>
        <p:txBody>
          <a:bodyPr/>
          <a:lstStyle/>
          <a:p>
            <a:endParaRPr lang="en-GB"/>
          </a:p>
        </p:txBody>
      </p:sp>
      <p:pic>
        <p:nvPicPr>
          <p:cNvPr id="6" name="Picture 5">
            <a:extLst>
              <a:ext uri="{FF2B5EF4-FFF2-40B4-BE49-F238E27FC236}">
                <a16:creationId xmlns:a16="http://schemas.microsoft.com/office/drawing/2014/main" id="{AFC72A9C-4BDF-F0B8-706A-E60A56DDF015}"/>
              </a:ext>
            </a:extLst>
          </p:cNvPr>
          <p:cNvPicPr>
            <a:picLocks noChangeAspect="1"/>
          </p:cNvPicPr>
          <p:nvPr/>
        </p:nvPicPr>
        <p:blipFill>
          <a:blip r:embed="rId2"/>
          <a:stretch>
            <a:fillRect/>
          </a:stretch>
        </p:blipFill>
        <p:spPr>
          <a:xfrm>
            <a:off x="3268054" y="1667798"/>
            <a:ext cx="5655891" cy="4068272"/>
          </a:xfrm>
          <a:prstGeom prst="rect">
            <a:avLst/>
          </a:prstGeom>
        </p:spPr>
      </p:pic>
      <p:pic>
        <p:nvPicPr>
          <p:cNvPr id="5" name="Picture 2" descr="Free Check SVG, PNG Icon, Symbol. Download Image.">
            <a:extLst>
              <a:ext uri="{FF2B5EF4-FFF2-40B4-BE49-F238E27FC236}">
                <a16:creationId xmlns:a16="http://schemas.microsoft.com/office/drawing/2014/main" id="{F0E91AEF-0760-EB11-C096-D8458BE15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6365" y="1690688"/>
            <a:ext cx="691471" cy="6914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4B04FD-6D24-F51F-B6F9-1D77D160C598}"/>
              </a:ext>
            </a:extLst>
          </p:cNvPr>
          <p:cNvSpPr txBox="1"/>
          <p:nvPr/>
        </p:nvSpPr>
        <p:spPr>
          <a:xfrm>
            <a:off x="2484920" y="5736070"/>
            <a:ext cx="7222157" cy="691471"/>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1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srgbClr val="0070C0"/>
                </a:solidFill>
                <a:effectLst/>
                <a:uLnTx/>
                <a:uFillTx/>
                <a:latin typeface="Calibri" panose="020F0502020204030204"/>
                <a:ea typeface="+mn-ea"/>
                <a:cs typeface="+mn-cs"/>
              </a:rPr>
              <a:t>If </a:t>
            </a:r>
            <a:r>
              <a:rPr kumimoji="0" lang="en-GB" sz="2400" b="1" i="0" u="none" strike="noStrike" kern="1200" cap="none" spc="0" normalizeH="0" baseline="0" noProof="0" dirty="0">
                <a:ln>
                  <a:noFill/>
                </a:ln>
                <a:solidFill>
                  <a:srgbClr val="0070C0"/>
                </a:solidFill>
                <a:effectLst/>
                <a:uLnTx/>
                <a:uFillTx/>
                <a:latin typeface="Calibri" panose="020F0502020204030204"/>
                <a:ea typeface="+mn-ea"/>
                <a:cs typeface="+mn-cs"/>
              </a:rPr>
              <a:t>accuracy &lt; 80%</a:t>
            </a:r>
            <a:r>
              <a:rPr kumimoji="0" lang="en-GB" sz="2400" b="0" i="0" u="none" strike="noStrike" kern="1200" cap="none" spc="0" normalizeH="0" baseline="0" noProof="0" dirty="0">
                <a:ln>
                  <a:noFill/>
                </a:ln>
                <a:solidFill>
                  <a:srgbClr val="0070C0"/>
                </a:solidFill>
                <a:effectLst/>
                <a:uLnTx/>
                <a:uFillTx/>
                <a:latin typeface="Calibri" panose="020F0502020204030204"/>
                <a:ea typeface="+mn-ea"/>
                <a:cs typeface="+mn-cs"/>
              </a:rPr>
              <a:t>, training and test are </a:t>
            </a:r>
            <a:r>
              <a:rPr kumimoji="0" lang="en-GB" sz="2400" b="1" i="0" u="none" strike="noStrike" kern="1200" cap="none" spc="0" normalizeH="0" baseline="0" noProof="0" dirty="0">
                <a:ln>
                  <a:noFill/>
                </a:ln>
                <a:solidFill>
                  <a:srgbClr val="0070C0"/>
                </a:solidFill>
                <a:effectLst/>
                <a:uLnTx/>
                <a:uFillTx/>
                <a:latin typeface="Calibri" panose="020F0502020204030204"/>
                <a:ea typeface="+mn-ea"/>
                <a:cs typeface="+mn-cs"/>
              </a:rPr>
              <a:t>repeated</a:t>
            </a:r>
            <a:r>
              <a:rPr kumimoji="0" lang="en-GB" sz="2400" b="0" i="0" u="none" strike="noStrike" kern="1200" cap="none" spc="0" normalizeH="0" baseline="0" noProof="0" dirty="0">
                <a:ln>
                  <a:noFill/>
                </a:ln>
                <a:solidFill>
                  <a:srgbClr val="0070C0"/>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12333092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FF8D-1E04-1CD3-8A6C-C8B940D3B0E6}"/>
              </a:ext>
            </a:extLst>
          </p:cNvPr>
          <p:cNvSpPr>
            <a:spLocks noGrp="1"/>
          </p:cNvSpPr>
          <p:nvPr>
            <p:ph type="title"/>
          </p:nvPr>
        </p:nvSpPr>
        <p:spPr>
          <a:xfrm>
            <a:off x="838200" y="631129"/>
            <a:ext cx="10515600" cy="1325563"/>
          </a:xfrm>
        </p:spPr>
        <p:txBody>
          <a:bodyPr/>
          <a:lstStyle/>
          <a:p>
            <a:pPr algn="ctr"/>
            <a:r>
              <a:rPr lang="en-US" dirty="0"/>
              <a:t>Examples of conditions of interest</a:t>
            </a:r>
            <a:endParaRPr lang="en-GB" dirty="0"/>
          </a:p>
        </p:txBody>
      </p:sp>
      <p:sp>
        <p:nvSpPr>
          <p:cNvPr id="3" name="Content Placeholder 2">
            <a:extLst>
              <a:ext uri="{FF2B5EF4-FFF2-40B4-BE49-F238E27FC236}">
                <a16:creationId xmlns:a16="http://schemas.microsoft.com/office/drawing/2014/main" id="{64420B44-67DA-3609-74D4-2FC84F496984}"/>
              </a:ext>
            </a:extLst>
          </p:cNvPr>
          <p:cNvSpPr>
            <a:spLocks noGrp="1"/>
          </p:cNvSpPr>
          <p:nvPr>
            <p:ph idx="1"/>
          </p:nvPr>
        </p:nvSpPr>
        <p:spPr>
          <a:xfrm>
            <a:off x="1056062" y="2204515"/>
            <a:ext cx="10707313" cy="3564516"/>
          </a:xfrm>
        </p:spPr>
        <p:txBody>
          <a:bodyPr/>
          <a:lstStyle/>
          <a:p>
            <a:r>
              <a:rPr lang="en-GB" sz="2400" b="0" i="1" u="none" strike="noStrike" dirty="0" err="1">
                <a:solidFill>
                  <a:srgbClr val="000000"/>
                </a:solidFill>
                <a:effectLst/>
                <a:latin typeface="Calibri" panose="020F0502020204030204" pitchFamily="34" charset="0"/>
              </a:rPr>
              <a:t>zer</a:t>
            </a:r>
            <a:r>
              <a:rPr lang="en-GB" sz="2400" b="0" i="1" u="none" strike="noStrike" dirty="0">
                <a:solidFill>
                  <a:srgbClr val="000000"/>
                </a:solidFill>
                <a:effectLst/>
                <a:latin typeface="Calibri" panose="020F0502020204030204" pitchFamily="34" charset="0"/>
              </a:rPr>
              <a:t> watch are </a:t>
            </a:r>
            <a:r>
              <a:rPr lang="en-GB" sz="2400" b="0" i="1" u="none" strike="noStrike" dirty="0" err="1">
                <a:solidFill>
                  <a:srgbClr val="000000"/>
                </a:solidFill>
                <a:effectLst/>
                <a:latin typeface="Calibri" panose="020F0502020204030204" pitchFamily="34" charset="0"/>
              </a:rPr>
              <a:t>yellowe</a:t>
            </a:r>
            <a:r>
              <a:rPr lang="en-GB" sz="2400" b="1" i="1" strike="noStrike" dirty="0" err="1">
                <a:solidFill>
                  <a:srgbClr val="FF0000"/>
                </a:solidFill>
                <a:effectLst/>
                <a:latin typeface="Calibri" panose="020F0502020204030204" pitchFamily="34" charset="0"/>
              </a:rPr>
              <a:t>j</a:t>
            </a:r>
            <a:r>
              <a:rPr lang="en-GB" sz="2400" b="0" i="1" u="none" strike="noStrike" dirty="0" err="1">
                <a:solidFill>
                  <a:srgbClr val="000000"/>
                </a:solidFill>
                <a:effectLst/>
                <a:latin typeface="Calibri" panose="020F0502020204030204" pitchFamily="34" charset="0"/>
              </a:rPr>
              <a:t>ur</a:t>
            </a:r>
            <a:r>
              <a:rPr lang="en-GB" sz="2400" b="0" i="1" u="none" strike="noStrike" dirty="0">
                <a:solidFill>
                  <a:srgbClr val="000000"/>
                </a:solidFill>
                <a:effectLst/>
                <a:latin typeface="Calibri" panose="020F0502020204030204" pitchFamily="34" charset="0"/>
              </a:rPr>
              <a:t> and </a:t>
            </a:r>
            <a:r>
              <a:rPr lang="en-GB" sz="2400" b="0" i="1" u="none" strike="noStrike" dirty="0" err="1">
                <a:solidFill>
                  <a:srgbClr val="000000"/>
                </a:solidFill>
                <a:effectLst/>
                <a:latin typeface="Calibri" panose="020F0502020204030204" pitchFamily="34" charset="0"/>
              </a:rPr>
              <a:t>zer</a:t>
            </a:r>
            <a:r>
              <a:rPr lang="en-GB" sz="2400" b="0" i="1" u="none" strike="noStrike" dirty="0">
                <a:solidFill>
                  <a:srgbClr val="000000"/>
                </a:solidFill>
                <a:effectLst/>
                <a:latin typeface="Calibri" panose="020F0502020204030204" pitchFamily="34" charset="0"/>
              </a:rPr>
              <a:t> pencil too    </a:t>
            </a:r>
            <a:r>
              <a:rPr lang="en-GB" sz="2400" dirty="0">
                <a:solidFill>
                  <a:srgbClr val="FF0000"/>
                </a:solidFill>
                <a:latin typeface="Calibri" panose="020F0502020204030204" pitchFamily="34" charset="0"/>
              </a:rPr>
              <a:t>G</a:t>
            </a:r>
            <a:r>
              <a:rPr lang="en-GB" sz="2400" i="0" u="none" strike="noStrike" dirty="0">
                <a:solidFill>
                  <a:srgbClr val="FF0000"/>
                </a:solidFill>
                <a:effectLst/>
                <a:latin typeface="Calibri" panose="020F0502020204030204" pitchFamily="34" charset="0"/>
              </a:rPr>
              <a:t>ender agreement violation</a:t>
            </a:r>
            <a:r>
              <a:rPr lang="en-GB" sz="2400" dirty="0">
                <a:solidFill>
                  <a:srgbClr val="FF0000"/>
                </a:solidFill>
              </a:rPr>
              <a:t> </a:t>
            </a:r>
          </a:p>
          <a:p>
            <a:endParaRPr lang="en-GB" sz="3200" dirty="0"/>
          </a:p>
          <a:p>
            <a:r>
              <a:rPr lang="en-GB" sz="2400" b="0" i="1" u="none" strike="noStrike" dirty="0">
                <a:solidFill>
                  <a:srgbClr val="000000"/>
                </a:solidFill>
                <a:effectLst/>
                <a:latin typeface="Calibri" panose="020F0502020204030204" pitchFamily="34" charset="0"/>
              </a:rPr>
              <a:t>Jessica chose </a:t>
            </a:r>
            <a:r>
              <a:rPr lang="en-GB" sz="2400" b="1" i="1" u="none" strike="noStrike" dirty="0">
                <a:solidFill>
                  <a:srgbClr val="00B050"/>
                </a:solidFill>
                <a:effectLst/>
                <a:latin typeface="Calibri" panose="020F0502020204030204" pitchFamily="34" charset="0"/>
              </a:rPr>
              <a:t>fi</a:t>
            </a:r>
            <a:r>
              <a:rPr lang="en-GB" sz="2400" b="0" i="1" u="none" strike="noStrike" dirty="0">
                <a:solidFill>
                  <a:srgbClr val="000000"/>
                </a:solidFill>
                <a:effectLst/>
                <a:latin typeface="Calibri" panose="020F0502020204030204" pitchFamily="34" charset="0"/>
              </a:rPr>
              <a:t> je street and </a:t>
            </a:r>
            <a:r>
              <a:rPr lang="en-GB" sz="2400" b="1" i="1" u="none" strike="noStrike" dirty="0">
                <a:solidFill>
                  <a:srgbClr val="00B050"/>
                </a:solidFill>
                <a:effectLst/>
                <a:latin typeface="Calibri" panose="020F0502020204030204" pitchFamily="34" charset="0"/>
              </a:rPr>
              <a:t>fi</a:t>
            </a:r>
            <a:r>
              <a:rPr lang="en-GB" sz="2400" b="0" i="1" u="none" strike="noStrike" dirty="0">
                <a:solidFill>
                  <a:srgbClr val="00B050"/>
                </a:solidFill>
                <a:effectLst/>
                <a:latin typeface="Calibri" panose="020F0502020204030204" pitchFamily="34" charset="0"/>
              </a:rPr>
              <a:t> </a:t>
            </a:r>
            <a:r>
              <a:rPr lang="en-GB" sz="2400" b="0" i="1" u="none" strike="noStrike" dirty="0">
                <a:solidFill>
                  <a:srgbClr val="000000"/>
                </a:solidFill>
                <a:effectLst/>
                <a:latin typeface="Calibri" panose="020F0502020204030204" pitchFamily="34" charset="0"/>
              </a:rPr>
              <a:t>ze roof too. </a:t>
            </a:r>
            <a:r>
              <a:rPr lang="en-GB" sz="2400" i="1" dirty="0">
                <a:solidFill>
                  <a:srgbClr val="000000"/>
                </a:solidFill>
                <a:latin typeface="Calibri" panose="020F0502020204030204" pitchFamily="34" charset="0"/>
              </a:rPr>
              <a:t>    </a:t>
            </a:r>
            <a:r>
              <a:rPr lang="en-GB" sz="2400" dirty="0">
                <a:solidFill>
                  <a:srgbClr val="00B050"/>
                </a:solidFill>
                <a:latin typeface="Calibri" panose="020F0502020204030204" pitchFamily="34" charset="0"/>
              </a:rPr>
              <a:t>Correct differential object marking</a:t>
            </a:r>
          </a:p>
          <a:p>
            <a:endParaRPr lang="en-GB" sz="3200" dirty="0">
              <a:solidFill>
                <a:srgbClr val="000000"/>
              </a:solidFill>
              <a:latin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GB" sz="2400" b="0" i="1" u="none" strike="noStrike" dirty="0">
                <a:solidFill>
                  <a:srgbClr val="000000"/>
                </a:solidFill>
                <a:effectLst/>
                <a:latin typeface="Calibri" panose="020F0502020204030204" pitchFamily="34" charset="0"/>
              </a:rPr>
              <a:t>Thomas chose je key but not je backpack.	    </a:t>
            </a:r>
            <a:r>
              <a:rPr lang="en-GB" sz="2400" dirty="0">
                <a:solidFill>
                  <a:srgbClr val="FF0000"/>
                </a:solidFill>
                <a:latin typeface="Calibri" panose="020F0502020204030204" pitchFamily="34" charset="0"/>
              </a:rPr>
              <a:t>V</a:t>
            </a:r>
            <a:r>
              <a:rPr kumimoji="0" lang="en-GB" sz="2400" b="0" i="0" u="none" strike="noStrike" kern="1200" cap="none" spc="0" normalizeH="0" baseline="0" noProof="0" dirty="0" err="1">
                <a:ln>
                  <a:noFill/>
                </a:ln>
                <a:solidFill>
                  <a:srgbClr val="FF0000"/>
                </a:solidFill>
                <a:effectLst/>
                <a:uLnTx/>
                <a:uFillTx/>
                <a:latin typeface="Calibri" panose="020F0502020204030204" pitchFamily="34" charset="0"/>
                <a:ea typeface="+mn-ea"/>
                <a:cs typeface="+mn-cs"/>
              </a:rPr>
              <a:t>iolation</a:t>
            </a:r>
            <a:r>
              <a:rPr kumimoji="0" lang="en-GB"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 of differential object</a:t>
            </a:r>
          </a:p>
          <a:p>
            <a:pPr marL="0" marR="0" lvl="0" indent="0" algn="l" defTabSz="914400" rtl="0" eaLnBrk="1" fontAlgn="auto" latinLnBrk="0" hangingPunct="1">
              <a:lnSpc>
                <a:spcPct val="90000"/>
              </a:lnSpc>
              <a:spcBef>
                <a:spcPts val="1000"/>
              </a:spcBef>
              <a:spcAft>
                <a:spcPts val="0"/>
              </a:spcAft>
              <a:buClrTx/>
              <a:buSzTx/>
              <a:buNone/>
              <a:tabLst/>
              <a:defRPr/>
            </a:pPr>
            <a:r>
              <a:rPr lang="en-GB" sz="2400" dirty="0">
                <a:solidFill>
                  <a:srgbClr val="FF0000"/>
                </a:solidFill>
                <a:latin typeface="Calibri" panose="020F0502020204030204" pitchFamily="34" charset="0"/>
              </a:rPr>
              <a:t>						    </a:t>
            </a:r>
            <a:r>
              <a:rPr kumimoji="0" lang="en-GB"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marking (missing </a:t>
            </a:r>
            <a:r>
              <a:rPr kumimoji="0" lang="en-GB" sz="2400" b="0" i="1"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fi</a:t>
            </a:r>
            <a:r>
              <a:rPr kumimoji="0" lang="en-GB"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a:t>
            </a:r>
          </a:p>
          <a:p>
            <a:endParaRPr lang="en-GB" dirty="0"/>
          </a:p>
        </p:txBody>
      </p:sp>
      <p:sp>
        <p:nvSpPr>
          <p:cNvPr id="8" name="TextBox 7">
            <a:extLst>
              <a:ext uri="{FF2B5EF4-FFF2-40B4-BE49-F238E27FC236}">
                <a16:creationId xmlns:a16="http://schemas.microsoft.com/office/drawing/2014/main" id="{6DCFCF74-9A65-A95B-C4EB-1D998C143A42}"/>
              </a:ext>
            </a:extLst>
          </p:cNvPr>
          <p:cNvSpPr txBox="1"/>
          <p:nvPr/>
        </p:nvSpPr>
        <p:spPr>
          <a:xfrm>
            <a:off x="2905125" y="4615934"/>
            <a:ext cx="371475" cy="523220"/>
          </a:xfrm>
          <a:prstGeom prst="rect">
            <a:avLst/>
          </a:prstGeom>
          <a:noFill/>
        </p:spPr>
        <p:txBody>
          <a:bodyPr wrap="square">
            <a:spAutoFit/>
          </a:bodyPr>
          <a:lstStyle/>
          <a:p>
            <a:r>
              <a:rPr lang="en-GB" sz="2800" b="0" i="0" dirty="0">
                <a:solidFill>
                  <a:srgbClr val="FF0000"/>
                </a:solidFill>
                <a:effectLst/>
                <a:latin typeface="Google Sans"/>
              </a:rPr>
              <a:t>∅</a:t>
            </a:r>
            <a:endParaRPr lang="en-GB" sz="2800" dirty="0">
              <a:solidFill>
                <a:srgbClr val="FF0000"/>
              </a:solidFill>
            </a:endParaRPr>
          </a:p>
        </p:txBody>
      </p:sp>
      <p:sp>
        <p:nvSpPr>
          <p:cNvPr id="9" name="TextBox 8">
            <a:extLst>
              <a:ext uri="{FF2B5EF4-FFF2-40B4-BE49-F238E27FC236}">
                <a16:creationId xmlns:a16="http://schemas.microsoft.com/office/drawing/2014/main" id="{306664D3-C44F-517E-D5B0-ED9706DCE591}"/>
              </a:ext>
            </a:extLst>
          </p:cNvPr>
          <p:cNvSpPr txBox="1"/>
          <p:nvPr/>
        </p:nvSpPr>
        <p:spPr>
          <a:xfrm>
            <a:off x="4710112" y="4615934"/>
            <a:ext cx="371475" cy="523220"/>
          </a:xfrm>
          <a:prstGeom prst="rect">
            <a:avLst/>
          </a:prstGeom>
          <a:noFill/>
        </p:spPr>
        <p:txBody>
          <a:bodyPr wrap="square">
            <a:spAutoFit/>
          </a:bodyPr>
          <a:lstStyle/>
          <a:p>
            <a:r>
              <a:rPr lang="en-GB" sz="2800" b="0" i="0" dirty="0">
                <a:solidFill>
                  <a:srgbClr val="FF0000"/>
                </a:solidFill>
                <a:effectLst/>
                <a:latin typeface="Google Sans"/>
              </a:rPr>
              <a:t>∅</a:t>
            </a:r>
            <a:endParaRPr lang="en-GB" sz="2800" dirty="0">
              <a:solidFill>
                <a:srgbClr val="FF0000"/>
              </a:solidFill>
            </a:endParaRPr>
          </a:p>
        </p:txBody>
      </p:sp>
    </p:spTree>
    <p:extLst>
      <p:ext uri="{BB962C8B-B14F-4D97-AF65-F5344CB8AC3E}">
        <p14:creationId xmlns:p14="http://schemas.microsoft.com/office/powerpoint/2010/main" val="3118906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3" name="Content Placeholder 2">
            <a:extLst>
              <a:ext uri="{FF2B5EF4-FFF2-40B4-BE49-F238E27FC236}">
                <a16:creationId xmlns:a16="http://schemas.microsoft.com/office/drawing/2014/main" id="{A318D13D-CDE3-F807-1875-8A682133E36F}"/>
              </a:ext>
            </a:extLst>
          </p:cNvPr>
          <p:cNvSpPr>
            <a:spLocks noGrp="1"/>
          </p:cNvSpPr>
          <p:nvPr>
            <p:ph idx="1"/>
          </p:nvPr>
        </p:nvSpPr>
        <p:spPr>
          <a:xfrm>
            <a:off x="1839829" y="2104373"/>
            <a:ext cx="11353800" cy="716699"/>
          </a:xfrm>
        </p:spPr>
        <p:txBody>
          <a:bodyPr>
            <a:normAutofit fontScale="92500" lnSpcReduction="20000"/>
          </a:bodyPr>
          <a:lstStyle/>
          <a:p>
            <a:pPr marL="0" indent="0">
              <a:buNone/>
            </a:pPr>
            <a:r>
              <a:rPr lang="en-US" sz="2600"/>
              <a:t>  </a:t>
            </a:r>
            <a:r>
              <a:rPr lang="en-US" sz="2600">
                <a:solidFill>
                  <a:schemeClr val="accent6">
                    <a:lumMod val="75000"/>
                  </a:schemeClr>
                </a:solidFill>
              </a:rPr>
              <a:t>L2 Status Factor Model (</a:t>
            </a:r>
            <a:r>
              <a:rPr lang="en-US" sz="2600" err="1">
                <a:solidFill>
                  <a:schemeClr val="accent6">
                    <a:lumMod val="75000"/>
                  </a:schemeClr>
                </a:solidFill>
              </a:rPr>
              <a:t>Bardel</a:t>
            </a:r>
            <a:r>
              <a:rPr lang="en-US" sz="2600">
                <a:solidFill>
                  <a:schemeClr val="accent6">
                    <a:lumMod val="75000"/>
                  </a:schemeClr>
                </a:solidFill>
              </a:rPr>
              <a:t> &amp; Falk, 2012)</a:t>
            </a:r>
          </a:p>
          <a:p>
            <a:pPr lvl="1"/>
            <a:r>
              <a:rPr lang="en-US" sz="2600"/>
              <a:t>L2 by default. Declarative memory for L2 and subsequent languages</a:t>
            </a:r>
          </a:p>
          <a:p>
            <a:endParaRPr lang="en-US" sz="2600">
              <a:solidFill>
                <a:schemeClr val="accent2">
                  <a:lumMod val="50000"/>
                </a:schemeClr>
              </a:solidFill>
            </a:endParaRPr>
          </a:p>
        </p:txBody>
      </p:sp>
      <p:sp>
        <p:nvSpPr>
          <p:cNvPr id="4" name="Left Brace 3">
            <a:extLst>
              <a:ext uri="{FF2B5EF4-FFF2-40B4-BE49-F238E27FC236}">
                <a16:creationId xmlns:a16="http://schemas.microsoft.com/office/drawing/2014/main" id="{6364EAC1-C6F1-B570-E274-A66752528AAD}"/>
              </a:ext>
            </a:extLst>
          </p:cNvPr>
          <p:cNvSpPr/>
          <p:nvPr/>
        </p:nvSpPr>
        <p:spPr>
          <a:xfrm>
            <a:off x="1691741" y="2044605"/>
            <a:ext cx="191219" cy="776467"/>
          </a:xfrm>
          <a:prstGeom prst="leftBrace">
            <a:avLst/>
          </a:prstGeom>
          <a:solidFill>
            <a:schemeClr val="accent6">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TextBox 5">
            <a:extLst>
              <a:ext uri="{FF2B5EF4-FFF2-40B4-BE49-F238E27FC236}">
                <a16:creationId xmlns:a16="http://schemas.microsoft.com/office/drawing/2014/main" id="{DBD8BD21-085E-335B-40B9-F84C7B452C3A}"/>
              </a:ext>
            </a:extLst>
          </p:cNvPr>
          <p:cNvSpPr txBox="1"/>
          <p:nvPr/>
        </p:nvSpPr>
        <p:spPr>
          <a:xfrm>
            <a:off x="626301" y="2004516"/>
            <a:ext cx="1112169" cy="830997"/>
          </a:xfrm>
          <a:prstGeom prst="rect">
            <a:avLst/>
          </a:prstGeom>
          <a:noFill/>
        </p:spPr>
        <p:txBody>
          <a:bodyPr wrap="square" rtlCol="0">
            <a:spAutoFit/>
          </a:bodyPr>
          <a:lstStyle/>
          <a:p>
            <a:pPr algn="ctr"/>
            <a:r>
              <a:rPr lang="en-US" sz="2400" b="1"/>
              <a:t>L2 </a:t>
            </a:r>
            <a:r>
              <a:rPr lang="en-US" sz="2400"/>
              <a:t>by default</a:t>
            </a:r>
            <a:endParaRPr lang="en-GB" sz="2400"/>
          </a:p>
        </p:txBody>
      </p:sp>
      <p:sp>
        <p:nvSpPr>
          <p:cNvPr id="7" name="TextBox 6">
            <a:extLst>
              <a:ext uri="{FF2B5EF4-FFF2-40B4-BE49-F238E27FC236}">
                <a16:creationId xmlns:a16="http://schemas.microsoft.com/office/drawing/2014/main" id="{7CEB0703-09B7-58D2-43D8-A07471A3F50E}"/>
              </a:ext>
            </a:extLst>
          </p:cNvPr>
          <p:cNvSpPr txBox="1"/>
          <p:nvPr/>
        </p:nvSpPr>
        <p:spPr>
          <a:xfrm>
            <a:off x="682669" y="4011143"/>
            <a:ext cx="1054310" cy="1200329"/>
          </a:xfrm>
          <a:prstGeom prst="rect">
            <a:avLst/>
          </a:prstGeom>
          <a:noFill/>
        </p:spPr>
        <p:txBody>
          <a:bodyPr wrap="square" rtlCol="0">
            <a:spAutoFit/>
          </a:bodyPr>
          <a:lstStyle/>
          <a:p>
            <a:pPr algn="ctr"/>
            <a:r>
              <a:rPr lang="en-US" sz="2400" b="1"/>
              <a:t>L1</a:t>
            </a:r>
            <a:r>
              <a:rPr lang="en-US" sz="2400"/>
              <a:t> and/or </a:t>
            </a:r>
            <a:r>
              <a:rPr lang="en-US" sz="2400" b="1"/>
              <a:t>L2</a:t>
            </a:r>
            <a:endParaRPr lang="en-GB" sz="2400" b="1"/>
          </a:p>
        </p:txBody>
      </p:sp>
      <p:sp>
        <p:nvSpPr>
          <p:cNvPr id="9" name="Left Brace 8">
            <a:extLst>
              <a:ext uri="{FF2B5EF4-FFF2-40B4-BE49-F238E27FC236}">
                <a16:creationId xmlns:a16="http://schemas.microsoft.com/office/drawing/2014/main" id="{378C5A61-650A-33A2-00C3-DA761DE1C221}"/>
              </a:ext>
            </a:extLst>
          </p:cNvPr>
          <p:cNvSpPr/>
          <p:nvPr/>
        </p:nvSpPr>
        <p:spPr>
          <a:xfrm>
            <a:off x="1688868" y="3171783"/>
            <a:ext cx="191219" cy="2926080"/>
          </a:xfrm>
          <a:prstGeom prst="leftBrace">
            <a:avLst/>
          </a:prstGeom>
          <a:solidFill>
            <a:schemeClr val="accent2">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TextBox 4">
            <a:extLst>
              <a:ext uri="{FF2B5EF4-FFF2-40B4-BE49-F238E27FC236}">
                <a16:creationId xmlns:a16="http://schemas.microsoft.com/office/drawing/2014/main" id="{1BAB7CFA-9B83-F895-FEAF-CF67A9571E65}"/>
              </a:ext>
            </a:extLst>
          </p:cNvPr>
          <p:cNvSpPr txBox="1"/>
          <p:nvPr/>
        </p:nvSpPr>
        <p:spPr>
          <a:xfrm>
            <a:off x="662200" y="1386932"/>
            <a:ext cx="1402509" cy="461665"/>
          </a:xfrm>
          <a:prstGeom prst="rect">
            <a:avLst/>
          </a:prstGeom>
          <a:noFill/>
        </p:spPr>
        <p:txBody>
          <a:bodyPr wrap="square" rtlCol="0">
            <a:spAutoFit/>
          </a:bodyPr>
          <a:lstStyle/>
          <a:p>
            <a:r>
              <a:rPr lang="en-US" sz="2400" b="1" u="sng"/>
              <a:t>Sources</a:t>
            </a:r>
            <a:endParaRPr lang="en-GB" sz="2400" b="1" u="sng"/>
          </a:p>
        </p:txBody>
      </p:sp>
    </p:spTree>
    <p:extLst>
      <p:ext uri="{BB962C8B-B14F-4D97-AF65-F5344CB8AC3E}">
        <p14:creationId xmlns:p14="http://schemas.microsoft.com/office/powerpoint/2010/main" val="27963387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C1CAB-36D6-AE8E-1C65-962FC5ADCC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4841CD-6F2E-221A-CC57-679092DBF6B1}"/>
              </a:ext>
            </a:extLst>
          </p:cNvPr>
          <p:cNvSpPr>
            <a:spLocks noGrp="1"/>
          </p:cNvSpPr>
          <p:nvPr>
            <p:ph type="title"/>
          </p:nvPr>
        </p:nvSpPr>
        <p:spPr>
          <a:xfrm>
            <a:off x="838200" y="631129"/>
            <a:ext cx="10515600" cy="1325563"/>
          </a:xfrm>
        </p:spPr>
        <p:txBody>
          <a:bodyPr/>
          <a:lstStyle/>
          <a:p>
            <a:pPr algn="ctr"/>
            <a:r>
              <a:rPr lang="en-US" dirty="0"/>
              <a:t>Examples of </a:t>
            </a:r>
            <a:r>
              <a:rPr lang="en-US" i="1" dirty="0"/>
              <a:t>control</a:t>
            </a:r>
            <a:r>
              <a:rPr lang="en-US" dirty="0"/>
              <a:t> conditions</a:t>
            </a:r>
            <a:endParaRPr lang="en-GB" dirty="0"/>
          </a:p>
        </p:txBody>
      </p:sp>
      <p:sp>
        <p:nvSpPr>
          <p:cNvPr id="3" name="Content Placeholder 2">
            <a:extLst>
              <a:ext uri="{FF2B5EF4-FFF2-40B4-BE49-F238E27FC236}">
                <a16:creationId xmlns:a16="http://schemas.microsoft.com/office/drawing/2014/main" id="{347274C9-09FC-D824-5F16-8C803BBE33BD}"/>
              </a:ext>
            </a:extLst>
          </p:cNvPr>
          <p:cNvSpPr>
            <a:spLocks noGrp="1"/>
          </p:cNvSpPr>
          <p:nvPr>
            <p:ph idx="1"/>
          </p:nvPr>
        </p:nvSpPr>
        <p:spPr>
          <a:xfrm>
            <a:off x="1056062" y="2204515"/>
            <a:ext cx="10079875" cy="3564516"/>
          </a:xfrm>
        </p:spPr>
        <p:txBody>
          <a:bodyPr/>
          <a:lstStyle/>
          <a:p>
            <a:r>
              <a:rPr lang="en-GB" sz="2400" b="0" i="1" u="none" strike="noStrike" dirty="0" err="1">
                <a:solidFill>
                  <a:srgbClr val="000000"/>
                </a:solidFill>
                <a:effectLst/>
                <a:latin typeface="Calibri" panose="020F0502020204030204" pitchFamily="34" charset="0"/>
              </a:rPr>
              <a:t>zer</a:t>
            </a:r>
            <a:r>
              <a:rPr lang="en-GB" sz="2400" b="0" i="1" u="none" strike="noStrike" dirty="0">
                <a:solidFill>
                  <a:srgbClr val="000000"/>
                </a:solidFill>
                <a:effectLst/>
                <a:latin typeface="Calibri" panose="020F0502020204030204" pitchFamily="34" charset="0"/>
              </a:rPr>
              <a:t> watch are </a:t>
            </a:r>
            <a:r>
              <a:rPr lang="en-GB" sz="2400" b="0" i="1" u="none" strike="noStrike" dirty="0" err="1">
                <a:solidFill>
                  <a:srgbClr val="000000"/>
                </a:solidFill>
                <a:effectLst/>
                <a:latin typeface="Calibri" panose="020F0502020204030204" pitchFamily="34" charset="0"/>
              </a:rPr>
              <a:t>yellowe</a:t>
            </a:r>
            <a:r>
              <a:rPr lang="en-GB" sz="2400" i="1" dirty="0" err="1">
                <a:solidFill>
                  <a:srgbClr val="000000"/>
                </a:solidFill>
                <a:latin typeface="Calibri" panose="020F0502020204030204" pitchFamily="34" charset="0"/>
              </a:rPr>
              <a:t>z</a:t>
            </a:r>
            <a:r>
              <a:rPr lang="en-GB" sz="2400" b="0" i="1" u="none" strike="noStrike" dirty="0" err="1">
                <a:solidFill>
                  <a:srgbClr val="000000"/>
                </a:solidFill>
                <a:effectLst/>
                <a:latin typeface="Calibri" panose="020F0502020204030204" pitchFamily="34" charset="0"/>
              </a:rPr>
              <a:t>u</a:t>
            </a:r>
            <a:r>
              <a:rPr lang="en-GB" sz="2400" b="0" i="1" u="none" strike="noStrike" dirty="0">
                <a:solidFill>
                  <a:srgbClr val="000000"/>
                </a:solidFill>
                <a:effectLst/>
                <a:latin typeface="Calibri" panose="020F0502020204030204" pitchFamily="34" charset="0"/>
              </a:rPr>
              <a:t> and </a:t>
            </a:r>
            <a:r>
              <a:rPr lang="en-GB" sz="2400" b="0" i="1" u="none" strike="noStrike" dirty="0" err="1">
                <a:solidFill>
                  <a:srgbClr val="000000"/>
                </a:solidFill>
                <a:effectLst/>
                <a:latin typeface="Calibri" panose="020F0502020204030204" pitchFamily="34" charset="0"/>
              </a:rPr>
              <a:t>zer</a:t>
            </a:r>
            <a:r>
              <a:rPr lang="en-GB" sz="2400" b="0" i="1" u="none" strike="noStrike" dirty="0">
                <a:solidFill>
                  <a:srgbClr val="000000"/>
                </a:solidFill>
                <a:effectLst/>
                <a:latin typeface="Calibri" panose="020F0502020204030204" pitchFamily="34" charset="0"/>
              </a:rPr>
              <a:t> pencil too    </a:t>
            </a:r>
            <a:r>
              <a:rPr lang="en-GB" sz="2400" dirty="0">
                <a:solidFill>
                  <a:srgbClr val="FF0000"/>
                </a:solidFill>
                <a:latin typeface="Calibri" panose="020F0502020204030204" pitchFamily="34" charset="0"/>
              </a:rPr>
              <a:t>Number </a:t>
            </a:r>
            <a:r>
              <a:rPr lang="en-GB" sz="2400" i="0" u="none" strike="noStrike" dirty="0">
                <a:solidFill>
                  <a:srgbClr val="FF0000"/>
                </a:solidFill>
                <a:effectLst/>
                <a:latin typeface="Calibri" panose="020F0502020204030204" pitchFamily="34" charset="0"/>
              </a:rPr>
              <a:t>violation (missing </a:t>
            </a:r>
            <a:r>
              <a:rPr lang="en-GB" sz="2400" b="1" i="1" u="none" strike="noStrike" dirty="0">
                <a:solidFill>
                  <a:srgbClr val="FF0000"/>
                </a:solidFill>
                <a:effectLst/>
                <a:latin typeface="Calibri" panose="020F0502020204030204" pitchFamily="34" charset="0"/>
              </a:rPr>
              <a:t>r</a:t>
            </a:r>
            <a:r>
              <a:rPr lang="en-GB" sz="2400" u="none" strike="noStrike" dirty="0">
                <a:solidFill>
                  <a:srgbClr val="FF0000"/>
                </a:solidFill>
                <a:effectLst/>
                <a:latin typeface="Calibri" panose="020F0502020204030204" pitchFamily="34" charset="0"/>
              </a:rPr>
              <a:t>)</a:t>
            </a:r>
            <a:r>
              <a:rPr lang="en-GB" sz="2400" dirty="0">
                <a:solidFill>
                  <a:srgbClr val="FF0000"/>
                </a:solidFill>
              </a:rPr>
              <a:t> </a:t>
            </a:r>
          </a:p>
          <a:p>
            <a:endParaRPr lang="en-GB" sz="3200" dirty="0">
              <a:solidFill>
                <a:srgbClr val="000000"/>
              </a:solidFill>
              <a:latin typeface="Calibri" panose="020F050202020403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GB" sz="2400" b="0" i="1" u="none" strike="noStrike" dirty="0">
                <a:solidFill>
                  <a:srgbClr val="000000"/>
                </a:solidFill>
                <a:effectLst/>
                <a:latin typeface="Calibri" panose="020F0502020204030204" pitchFamily="34" charset="0"/>
              </a:rPr>
              <a:t>Jessica provided fi </a:t>
            </a:r>
            <a:r>
              <a:rPr lang="en-GB" sz="2400" b="1" i="1" u="none" strike="noStrike" dirty="0" err="1">
                <a:solidFill>
                  <a:srgbClr val="FF0000"/>
                </a:solidFill>
                <a:effectLst/>
                <a:latin typeface="Calibri" panose="020F0502020204030204" pitchFamily="34" charset="0"/>
              </a:rPr>
              <a:t>ze</a:t>
            </a:r>
            <a:r>
              <a:rPr lang="en-GB" sz="2400" i="1" dirty="0" err="1">
                <a:solidFill>
                  <a:srgbClr val="000000"/>
                </a:solidFill>
                <a:latin typeface="Calibri" panose="020F0502020204030204" pitchFamily="34" charset="0"/>
              </a:rPr>
              <a:t>key</a:t>
            </a:r>
            <a:r>
              <a:rPr lang="en-GB" sz="2400" b="0" i="1" u="none" strike="noStrike" dirty="0">
                <a:solidFill>
                  <a:srgbClr val="000000"/>
                </a:solidFill>
                <a:effectLst/>
                <a:latin typeface="Calibri" panose="020F0502020204030204" pitchFamily="34" charset="0"/>
              </a:rPr>
              <a:t> and fi </a:t>
            </a:r>
            <a:r>
              <a:rPr lang="en-GB" sz="2400" b="1" i="1" u="none" strike="noStrike" dirty="0" err="1">
                <a:solidFill>
                  <a:srgbClr val="FF0000"/>
                </a:solidFill>
                <a:effectLst/>
                <a:latin typeface="Calibri" panose="020F0502020204030204" pitchFamily="34" charset="0"/>
              </a:rPr>
              <a:t>ze</a:t>
            </a:r>
            <a:r>
              <a:rPr lang="en-GB" sz="2400" b="0" i="1" u="none" strike="noStrike" dirty="0" err="1">
                <a:solidFill>
                  <a:srgbClr val="000000"/>
                </a:solidFill>
                <a:effectLst/>
                <a:latin typeface="Calibri" panose="020F0502020204030204" pitchFamily="34" charset="0"/>
              </a:rPr>
              <a:t>wall</a:t>
            </a:r>
            <a:r>
              <a:rPr lang="en-GB" sz="2400" b="0" i="1" u="none" strike="noStrike" dirty="0">
                <a:solidFill>
                  <a:srgbClr val="000000"/>
                </a:solidFill>
                <a:effectLst/>
                <a:latin typeface="Calibri" panose="020F0502020204030204" pitchFamily="34" charset="0"/>
              </a:rPr>
              <a:t> too	   </a:t>
            </a:r>
            <a:r>
              <a:rPr kumimoji="0" lang="en-GB"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Article misplacement</a:t>
            </a:r>
          </a:p>
          <a:p>
            <a:endParaRPr lang="en-GB" dirty="0"/>
          </a:p>
          <a:p>
            <a:r>
              <a:rPr lang="nb-NO" sz="2400" i="1" dirty="0">
                <a:solidFill>
                  <a:srgbClr val="000000"/>
                </a:solidFill>
                <a:latin typeface="Calibri" panose="020F0502020204030204" pitchFamily="34" charset="0"/>
              </a:rPr>
              <a:t>Ole bestilte </a:t>
            </a:r>
            <a:r>
              <a:rPr lang="nb-NO" sz="2400" i="1" dirty="0" err="1">
                <a:solidFill>
                  <a:srgbClr val="000000"/>
                </a:solidFill>
                <a:latin typeface="Calibri" panose="020F0502020204030204" pitchFamily="34" charset="0"/>
              </a:rPr>
              <a:t>fi</a:t>
            </a:r>
            <a:r>
              <a:rPr lang="nb-NO" sz="2400" i="1" dirty="0">
                <a:solidFill>
                  <a:srgbClr val="000000"/>
                </a:solidFill>
                <a:latin typeface="Calibri" panose="020F0502020204030204" pitchFamily="34" charset="0"/>
              </a:rPr>
              <a:t> </a:t>
            </a:r>
            <a:r>
              <a:rPr lang="nb-NO" sz="2400" b="1" i="1" dirty="0" err="1">
                <a:solidFill>
                  <a:srgbClr val="FF0000"/>
                </a:solidFill>
                <a:latin typeface="Calibri" panose="020F0502020204030204" pitchFamily="34" charset="0"/>
              </a:rPr>
              <a:t>je</a:t>
            </a:r>
            <a:r>
              <a:rPr lang="nb-NO" sz="2400" i="1" dirty="0" err="1">
                <a:solidFill>
                  <a:srgbClr val="000000"/>
                </a:solidFill>
                <a:latin typeface="Calibri" panose="020F0502020204030204" pitchFamily="34" charset="0"/>
              </a:rPr>
              <a:t>vegg</a:t>
            </a:r>
            <a:r>
              <a:rPr lang="nb-NO" sz="2400" i="1" dirty="0">
                <a:solidFill>
                  <a:srgbClr val="000000"/>
                </a:solidFill>
                <a:latin typeface="Calibri" panose="020F0502020204030204" pitchFamily="34" charset="0"/>
              </a:rPr>
              <a:t> og </a:t>
            </a:r>
            <a:r>
              <a:rPr lang="nb-NO" sz="2400" i="1" dirty="0" err="1">
                <a:solidFill>
                  <a:srgbClr val="000000"/>
                </a:solidFill>
                <a:latin typeface="Calibri" panose="020F0502020204030204" pitchFamily="34" charset="0"/>
              </a:rPr>
              <a:t>fi</a:t>
            </a:r>
            <a:r>
              <a:rPr lang="nb-NO" sz="2400" i="1" dirty="0">
                <a:solidFill>
                  <a:srgbClr val="000000"/>
                </a:solidFill>
                <a:latin typeface="Calibri" panose="020F0502020204030204" pitchFamily="34" charset="0"/>
              </a:rPr>
              <a:t> </a:t>
            </a:r>
            <a:r>
              <a:rPr lang="nb-NO" sz="2400" b="1" i="1" dirty="0" err="1">
                <a:solidFill>
                  <a:srgbClr val="FF0000"/>
                </a:solidFill>
                <a:latin typeface="Calibri" panose="020F0502020204030204" pitchFamily="34" charset="0"/>
              </a:rPr>
              <a:t>ze</a:t>
            </a:r>
            <a:r>
              <a:rPr lang="nb-NO" sz="2400" i="1" dirty="0" err="1">
                <a:solidFill>
                  <a:srgbClr val="000000"/>
                </a:solidFill>
                <a:latin typeface="Calibri" panose="020F0502020204030204" pitchFamily="34" charset="0"/>
              </a:rPr>
              <a:t>tak</a:t>
            </a:r>
            <a:r>
              <a:rPr lang="nb-NO" sz="2400" i="1" dirty="0">
                <a:solidFill>
                  <a:srgbClr val="000000"/>
                </a:solidFill>
                <a:latin typeface="Calibri" panose="020F0502020204030204" pitchFamily="34" charset="0"/>
              </a:rPr>
              <a:t> </a:t>
            </a:r>
            <a:r>
              <a:rPr lang="nb-NO" sz="2400" i="1" dirty="0" err="1">
                <a:solidFill>
                  <a:srgbClr val="000000"/>
                </a:solidFill>
                <a:latin typeface="Calibri" panose="020F0502020204030204" pitchFamily="34" charset="0"/>
              </a:rPr>
              <a:t>ogsaa</a:t>
            </a:r>
            <a:r>
              <a:rPr lang="nb-NO" sz="2400" i="1" dirty="0">
                <a:solidFill>
                  <a:srgbClr val="000000"/>
                </a:solidFill>
                <a:latin typeface="Calibri" panose="020F0502020204030204" pitchFamily="34" charset="0"/>
              </a:rPr>
              <a:t>.	   </a:t>
            </a:r>
            <a:r>
              <a:rPr kumimoji="0" lang="en-GB"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mn-cs"/>
              </a:rPr>
              <a:t>Article misplacement</a:t>
            </a:r>
            <a:endParaRPr lang="en-GB" sz="2400" i="1" dirty="0">
              <a:solidFill>
                <a:srgbClr val="000000"/>
              </a:solidFill>
              <a:latin typeface="Calibri" panose="020F0502020204030204" pitchFamily="34" charset="0"/>
            </a:endParaRPr>
          </a:p>
        </p:txBody>
      </p:sp>
      <p:sp>
        <p:nvSpPr>
          <p:cNvPr id="5" name="TextBox 4">
            <a:extLst>
              <a:ext uri="{FF2B5EF4-FFF2-40B4-BE49-F238E27FC236}">
                <a16:creationId xmlns:a16="http://schemas.microsoft.com/office/drawing/2014/main" id="{9B7D13A8-91B5-CA6E-A9B8-C88CFA23DD1A}"/>
              </a:ext>
            </a:extLst>
          </p:cNvPr>
          <p:cNvSpPr txBox="1"/>
          <p:nvPr/>
        </p:nvSpPr>
        <p:spPr>
          <a:xfrm>
            <a:off x="4152900" y="2529959"/>
            <a:ext cx="371475" cy="523220"/>
          </a:xfrm>
          <a:prstGeom prst="rect">
            <a:avLst/>
          </a:prstGeom>
          <a:noFill/>
        </p:spPr>
        <p:txBody>
          <a:bodyPr wrap="square">
            <a:spAutoFit/>
          </a:bodyPr>
          <a:lstStyle/>
          <a:p>
            <a:r>
              <a:rPr lang="en-GB" sz="2800" b="0" i="0" dirty="0">
                <a:solidFill>
                  <a:srgbClr val="FF0000"/>
                </a:solidFill>
                <a:effectLst/>
                <a:latin typeface="Google Sans"/>
              </a:rPr>
              <a:t>∅</a:t>
            </a:r>
            <a:endParaRPr lang="en-GB" sz="2800" dirty="0">
              <a:solidFill>
                <a:srgbClr val="FF0000"/>
              </a:solidFill>
            </a:endParaRPr>
          </a:p>
        </p:txBody>
      </p:sp>
    </p:spTree>
    <p:extLst>
      <p:ext uri="{BB962C8B-B14F-4D97-AF65-F5344CB8AC3E}">
        <p14:creationId xmlns:p14="http://schemas.microsoft.com/office/powerpoint/2010/main" val="3209836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42947-1E49-FD88-15A9-28574BA0DBF4}"/>
              </a:ext>
            </a:extLst>
          </p:cNvPr>
          <p:cNvSpPr>
            <a:spLocks noGrp="1"/>
          </p:cNvSpPr>
          <p:nvPr>
            <p:ph type="title"/>
          </p:nvPr>
        </p:nvSpPr>
        <p:spPr/>
        <p:txBody>
          <a:bodyPr/>
          <a:lstStyle/>
          <a:p>
            <a:pPr algn="ctr"/>
            <a:r>
              <a:rPr lang="en-US"/>
              <a:t>Lab sessions</a:t>
            </a:r>
            <a:endParaRPr lang="en-GB"/>
          </a:p>
        </p:txBody>
      </p:sp>
      <p:sp>
        <p:nvSpPr>
          <p:cNvPr id="3" name="Content Placeholder 2">
            <a:extLst>
              <a:ext uri="{FF2B5EF4-FFF2-40B4-BE49-F238E27FC236}">
                <a16:creationId xmlns:a16="http://schemas.microsoft.com/office/drawing/2014/main" id="{96F7CEE8-213B-FDFF-8F20-C93DB92D00FD}"/>
              </a:ext>
            </a:extLst>
          </p:cNvPr>
          <p:cNvSpPr>
            <a:spLocks noGrp="1"/>
          </p:cNvSpPr>
          <p:nvPr>
            <p:ph idx="1"/>
          </p:nvPr>
        </p:nvSpPr>
        <p:spPr/>
        <p:txBody>
          <a:bodyPr/>
          <a:lstStyle/>
          <a:p>
            <a:pPr>
              <a:lnSpc>
                <a:spcPct val="100000"/>
              </a:lnSpc>
            </a:pPr>
            <a:r>
              <a:rPr lang="en-US" dirty="0"/>
              <a:t>Instructions written in the language corresponding                                      to each artificial language group (e.g., in Norwegian                                for the Mini-Norwegian group).</a:t>
            </a:r>
          </a:p>
          <a:p>
            <a:pPr>
              <a:lnSpc>
                <a:spcPct val="100000"/>
              </a:lnSpc>
            </a:pPr>
            <a:endParaRPr lang="en-US" dirty="0"/>
          </a:p>
          <a:p>
            <a:pPr>
              <a:lnSpc>
                <a:spcPct val="100000"/>
              </a:lnSpc>
            </a:pPr>
            <a:r>
              <a:rPr lang="en-GB" dirty="0"/>
              <a:t>Sufficient written instructions to avoid linguistic                           influence through spoken explanations.</a:t>
            </a:r>
          </a:p>
        </p:txBody>
      </p:sp>
      <p:pic>
        <p:nvPicPr>
          <p:cNvPr id="6" name="Picture 5">
            <a:extLst>
              <a:ext uri="{FF2B5EF4-FFF2-40B4-BE49-F238E27FC236}">
                <a16:creationId xmlns:a16="http://schemas.microsoft.com/office/drawing/2014/main" id="{3381E127-82A3-0B69-C499-8A1172B18A24}"/>
              </a:ext>
            </a:extLst>
          </p:cNvPr>
          <p:cNvPicPr>
            <a:picLocks noChangeAspect="1"/>
          </p:cNvPicPr>
          <p:nvPr/>
        </p:nvPicPr>
        <p:blipFill>
          <a:blip r:embed="rId2"/>
          <a:stretch>
            <a:fillRect/>
          </a:stretch>
        </p:blipFill>
        <p:spPr>
          <a:xfrm>
            <a:off x="9169860" y="182562"/>
            <a:ext cx="2359729" cy="6492875"/>
          </a:xfrm>
          <a:prstGeom prst="rect">
            <a:avLst/>
          </a:prstGeom>
        </p:spPr>
      </p:pic>
    </p:spTree>
    <p:extLst>
      <p:ext uri="{BB962C8B-B14F-4D97-AF65-F5344CB8AC3E}">
        <p14:creationId xmlns:p14="http://schemas.microsoft.com/office/powerpoint/2010/main" val="9255401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57493-D36C-651D-7D0B-1C319F1DC27C}"/>
              </a:ext>
            </a:extLst>
          </p:cNvPr>
          <p:cNvSpPr>
            <a:spLocks noGrp="1"/>
          </p:cNvSpPr>
          <p:nvPr>
            <p:ph type="title"/>
          </p:nvPr>
        </p:nvSpPr>
        <p:spPr/>
        <p:txBody>
          <a:bodyPr/>
          <a:lstStyle/>
          <a:p>
            <a:pPr algn="ctr"/>
            <a:r>
              <a:rPr lang="en-US" b="1" dirty="0"/>
              <a:t>Preliminary results</a:t>
            </a:r>
            <a:endParaRPr lang="en-GB" b="1" dirty="0"/>
          </a:p>
        </p:txBody>
      </p:sp>
      <p:sp>
        <p:nvSpPr>
          <p:cNvPr id="3" name="Content Placeholder 2">
            <a:extLst>
              <a:ext uri="{FF2B5EF4-FFF2-40B4-BE49-F238E27FC236}">
                <a16:creationId xmlns:a16="http://schemas.microsoft.com/office/drawing/2014/main" id="{F02C9014-29B8-6282-2D17-D9607D71BCAF}"/>
              </a:ext>
            </a:extLst>
          </p:cNvPr>
          <p:cNvSpPr>
            <a:spLocks noGrp="1"/>
          </p:cNvSpPr>
          <p:nvPr>
            <p:ph idx="1"/>
          </p:nvPr>
        </p:nvSpPr>
        <p:spPr/>
        <p:txBody>
          <a:bodyPr/>
          <a:lstStyle/>
          <a:p>
            <a:pPr marL="0" indent="0">
              <a:buNone/>
            </a:pPr>
            <a:r>
              <a:rPr lang="en-US" dirty="0"/>
              <a:t>	~ 23 participants per mini-language group by Session 5</a:t>
            </a:r>
          </a:p>
          <a:p>
            <a:endParaRPr lang="en-US" dirty="0"/>
          </a:p>
          <a:p>
            <a:pPr marL="0" indent="0">
              <a:buNone/>
            </a:pPr>
            <a:r>
              <a:rPr lang="en-US" dirty="0"/>
              <a:t>	~ 11 participants per mini-language group by Session 6</a:t>
            </a:r>
          </a:p>
          <a:p>
            <a:pPr marL="0" indent="0">
              <a:buNone/>
            </a:pPr>
            <a:endParaRPr lang="en-US" dirty="0"/>
          </a:p>
          <a:p>
            <a:pPr marL="0" indent="0">
              <a:buNone/>
            </a:pPr>
            <a:r>
              <a:rPr lang="en-US" dirty="0"/>
              <a:t>	- Data collection will continue over the next few months.</a:t>
            </a:r>
            <a:endParaRPr lang="en-GB" dirty="0"/>
          </a:p>
        </p:txBody>
      </p:sp>
    </p:spTree>
    <p:extLst>
      <p:ext uri="{BB962C8B-B14F-4D97-AF65-F5344CB8AC3E}">
        <p14:creationId xmlns:p14="http://schemas.microsoft.com/office/powerpoint/2010/main" val="36048852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D5C7-58D8-C37C-E5F2-4ED36B9327B8}"/>
              </a:ext>
            </a:extLst>
          </p:cNvPr>
          <p:cNvSpPr>
            <a:spLocks noGrp="1"/>
          </p:cNvSpPr>
          <p:nvPr>
            <p:ph type="title"/>
          </p:nvPr>
        </p:nvSpPr>
        <p:spPr/>
        <p:txBody>
          <a:bodyPr/>
          <a:lstStyle/>
          <a:p>
            <a:pPr algn="ctr"/>
            <a:r>
              <a:rPr lang="en-US" dirty="0"/>
              <a:t>Accuracy of grammaticality judgements</a:t>
            </a:r>
            <a:endParaRPr lang="en-GB" dirty="0"/>
          </a:p>
        </p:txBody>
      </p:sp>
      <p:sp>
        <p:nvSpPr>
          <p:cNvPr id="3" name="Content Placeholder 2">
            <a:extLst>
              <a:ext uri="{FF2B5EF4-FFF2-40B4-BE49-F238E27FC236}">
                <a16:creationId xmlns:a16="http://schemas.microsoft.com/office/drawing/2014/main" id="{1F55E9CB-BF59-C680-7013-7F06991FB43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3701866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aph&#10;&#10;Description automatically generated">
            <a:extLst>
              <a:ext uri="{FF2B5EF4-FFF2-40B4-BE49-F238E27FC236}">
                <a16:creationId xmlns:a16="http://schemas.microsoft.com/office/drawing/2014/main" id="{0CC7EFAB-CF5F-8A7D-F78A-3D382AA14B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4615" y="312737"/>
            <a:ext cx="4362770" cy="6232525"/>
          </a:xfrm>
          <a:noFill/>
        </p:spPr>
      </p:pic>
    </p:spTree>
    <p:extLst>
      <p:ext uri="{BB962C8B-B14F-4D97-AF65-F5344CB8AC3E}">
        <p14:creationId xmlns:p14="http://schemas.microsoft.com/office/powerpoint/2010/main" val="36027831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graph&#10;&#10;Description automatically generated">
            <a:extLst>
              <a:ext uri="{FF2B5EF4-FFF2-40B4-BE49-F238E27FC236}">
                <a16:creationId xmlns:a16="http://schemas.microsoft.com/office/drawing/2014/main" id="{F56D619A-D371-BD7A-9A9A-597C1C8AD5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4615" y="312737"/>
            <a:ext cx="4362770" cy="6232525"/>
          </a:xfrm>
          <a:noFill/>
        </p:spPr>
      </p:pic>
    </p:spTree>
    <p:extLst>
      <p:ext uri="{BB962C8B-B14F-4D97-AF65-F5344CB8AC3E}">
        <p14:creationId xmlns:p14="http://schemas.microsoft.com/office/powerpoint/2010/main" val="7102643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1B7FBC7-8311-AEE1-C3E2-C6F8E217F88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914615" y="312737"/>
            <a:ext cx="4362770" cy="6232525"/>
          </a:xfrm>
          <a:noFill/>
        </p:spPr>
      </p:pic>
    </p:spTree>
    <p:extLst>
      <p:ext uri="{BB962C8B-B14F-4D97-AF65-F5344CB8AC3E}">
        <p14:creationId xmlns:p14="http://schemas.microsoft.com/office/powerpoint/2010/main" val="14499186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5B80-75DE-F9EC-AFDC-CB5059B30266}"/>
              </a:ext>
            </a:extLst>
          </p:cNvPr>
          <p:cNvSpPr>
            <a:spLocks noGrp="1"/>
          </p:cNvSpPr>
          <p:nvPr>
            <p:ph type="title"/>
          </p:nvPr>
        </p:nvSpPr>
        <p:spPr/>
        <p:txBody>
          <a:bodyPr/>
          <a:lstStyle/>
          <a:p>
            <a:pPr algn="ctr"/>
            <a:r>
              <a:rPr lang="en-US" dirty="0"/>
              <a:t>Event-related potentials</a:t>
            </a:r>
            <a:endParaRPr lang="en-GB" dirty="0"/>
          </a:p>
        </p:txBody>
      </p:sp>
      <p:sp>
        <p:nvSpPr>
          <p:cNvPr id="3" name="Content Placeholder 2">
            <a:extLst>
              <a:ext uri="{FF2B5EF4-FFF2-40B4-BE49-F238E27FC236}">
                <a16:creationId xmlns:a16="http://schemas.microsoft.com/office/drawing/2014/main" id="{3281D423-89E0-2F20-EC16-5F792F916250}"/>
              </a:ext>
            </a:extLst>
          </p:cNvPr>
          <p:cNvSpPr>
            <a:spLocks noGrp="1"/>
          </p:cNvSpPr>
          <p:nvPr>
            <p:ph idx="1"/>
          </p:nvPr>
        </p:nvSpPr>
        <p:spPr/>
        <p:txBody>
          <a:bodyPr/>
          <a:lstStyle/>
          <a:p>
            <a:pPr marL="0" indent="0" algn="ctr">
              <a:buNone/>
            </a:pPr>
            <a:r>
              <a:rPr lang="en-US" b="1" dirty="0"/>
              <a:t>To be presented next…</a:t>
            </a:r>
          </a:p>
          <a:p>
            <a:endParaRPr lang="en-US" b="1" dirty="0"/>
          </a:p>
          <a:p>
            <a:r>
              <a:rPr lang="en-US" b="1" dirty="0"/>
              <a:t>Midline medial region: </a:t>
            </a:r>
            <a:r>
              <a:rPr lang="en-US" dirty="0"/>
              <a:t>generally representative of other regions in the current data.</a:t>
            </a:r>
          </a:p>
          <a:p>
            <a:endParaRPr lang="en-US" dirty="0"/>
          </a:p>
          <a:p>
            <a:r>
              <a:rPr lang="en-US" dirty="0"/>
              <a:t>Per </a:t>
            </a:r>
            <a:r>
              <a:rPr lang="en-US" b="1" dirty="0"/>
              <a:t>grammatical property</a:t>
            </a:r>
          </a:p>
          <a:p>
            <a:endParaRPr lang="en-US" sz="600" dirty="0"/>
          </a:p>
          <a:p>
            <a:pPr lvl="1"/>
            <a:r>
              <a:rPr lang="en-US" sz="2800" dirty="0"/>
              <a:t>Per </a:t>
            </a:r>
            <a:r>
              <a:rPr lang="en-US" sz="2800" b="1" dirty="0"/>
              <a:t>session</a:t>
            </a:r>
            <a:endParaRPr lang="en-GB" sz="2800" b="1" dirty="0"/>
          </a:p>
        </p:txBody>
      </p:sp>
    </p:spTree>
    <p:extLst>
      <p:ext uri="{BB962C8B-B14F-4D97-AF65-F5344CB8AC3E}">
        <p14:creationId xmlns:p14="http://schemas.microsoft.com/office/powerpoint/2010/main" val="11348563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1E64F-CCA5-6C53-BA0C-4481C3A3710D}"/>
              </a:ext>
            </a:extLst>
          </p:cNvPr>
          <p:cNvSpPr>
            <a:spLocks noGrp="1"/>
          </p:cNvSpPr>
          <p:nvPr>
            <p:ph type="title"/>
          </p:nvPr>
        </p:nvSpPr>
        <p:spPr/>
        <p:txBody>
          <a:bodyPr/>
          <a:lstStyle/>
          <a:p>
            <a:pPr algn="ctr"/>
            <a:r>
              <a:rPr lang="en-US" dirty="0"/>
              <a:t>Gender agreement</a:t>
            </a:r>
            <a:endParaRPr lang="en-GB" dirty="0"/>
          </a:p>
        </p:txBody>
      </p:sp>
      <p:sp>
        <p:nvSpPr>
          <p:cNvPr id="3" name="Content Placeholder 2">
            <a:extLst>
              <a:ext uri="{FF2B5EF4-FFF2-40B4-BE49-F238E27FC236}">
                <a16:creationId xmlns:a16="http://schemas.microsoft.com/office/drawing/2014/main" id="{44C8FF84-73D3-47B6-2FDE-786B9061ABF1}"/>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0367614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ed lines&#10;&#10;Description automatically generated">
            <a:extLst>
              <a:ext uri="{FF2B5EF4-FFF2-40B4-BE49-F238E27FC236}">
                <a16:creationId xmlns:a16="http://schemas.microsoft.com/office/drawing/2014/main" id="{23D834D3-8770-56BE-8078-8A74EC279A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Tree>
    <p:extLst>
      <p:ext uri="{BB962C8B-B14F-4D97-AF65-F5344CB8AC3E}">
        <p14:creationId xmlns:p14="http://schemas.microsoft.com/office/powerpoint/2010/main" val="2469501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3" name="Content Placeholder 2">
            <a:extLst>
              <a:ext uri="{FF2B5EF4-FFF2-40B4-BE49-F238E27FC236}">
                <a16:creationId xmlns:a16="http://schemas.microsoft.com/office/drawing/2014/main" id="{A318D13D-CDE3-F807-1875-8A682133E36F}"/>
              </a:ext>
            </a:extLst>
          </p:cNvPr>
          <p:cNvSpPr>
            <a:spLocks noGrp="1"/>
          </p:cNvSpPr>
          <p:nvPr>
            <p:ph idx="1"/>
          </p:nvPr>
        </p:nvSpPr>
        <p:spPr>
          <a:xfrm>
            <a:off x="1839829" y="2104372"/>
            <a:ext cx="11353800" cy="1932557"/>
          </a:xfrm>
        </p:spPr>
        <p:txBody>
          <a:bodyPr>
            <a:normAutofit fontScale="92500" lnSpcReduction="20000"/>
          </a:bodyPr>
          <a:lstStyle/>
          <a:p>
            <a:pPr marL="0" indent="0">
              <a:buNone/>
            </a:pPr>
            <a:r>
              <a:rPr lang="en-US" sz="2600" dirty="0"/>
              <a:t>  </a:t>
            </a:r>
            <a:r>
              <a:rPr lang="en-US" sz="2600" dirty="0">
                <a:solidFill>
                  <a:schemeClr val="accent6">
                    <a:lumMod val="75000"/>
                  </a:schemeClr>
                </a:solidFill>
              </a:rPr>
              <a:t>L2 Status Factor Model (</a:t>
            </a:r>
            <a:r>
              <a:rPr lang="en-US" sz="2600" dirty="0" err="1">
                <a:solidFill>
                  <a:schemeClr val="accent6">
                    <a:lumMod val="75000"/>
                  </a:schemeClr>
                </a:solidFill>
              </a:rPr>
              <a:t>Bardel</a:t>
            </a:r>
            <a:r>
              <a:rPr lang="en-US" sz="2600" dirty="0">
                <a:solidFill>
                  <a:schemeClr val="accent6">
                    <a:lumMod val="75000"/>
                  </a:schemeClr>
                </a:solidFill>
              </a:rPr>
              <a:t> &amp; Falk, 2012)</a:t>
            </a:r>
          </a:p>
          <a:p>
            <a:pPr lvl="1"/>
            <a:r>
              <a:rPr lang="en-US" sz="2600" dirty="0"/>
              <a:t>L2 by default. Declarative memory for L2 and subsequent languages</a:t>
            </a:r>
          </a:p>
          <a:p>
            <a:pPr marL="0" indent="0">
              <a:buNone/>
            </a:pPr>
            <a:endParaRPr lang="en-US" dirty="0"/>
          </a:p>
          <a:p>
            <a:pPr marL="0" indent="0">
              <a:buNone/>
            </a:pPr>
            <a:r>
              <a:rPr lang="en-US" sz="2600" dirty="0"/>
              <a:t>  </a:t>
            </a:r>
            <a:r>
              <a:rPr lang="en-US" sz="2600" dirty="0">
                <a:solidFill>
                  <a:srgbClr val="F2A672"/>
                </a:solidFill>
              </a:rPr>
              <a:t>Cumulative Enhancement Model (Flynn et al., 2004)</a:t>
            </a:r>
          </a:p>
          <a:p>
            <a:pPr lvl="1"/>
            <a:r>
              <a:rPr lang="en-GB" sz="2600" b="0" i="0" dirty="0">
                <a:solidFill>
                  <a:srgbClr val="2E2E2E"/>
                </a:solidFill>
                <a:effectLst/>
                <a:latin typeface="ElsevierGulliver"/>
              </a:rPr>
              <a:t>Property-by-property and only facilitative</a:t>
            </a:r>
            <a:endParaRPr lang="en-US" sz="2600" dirty="0"/>
          </a:p>
          <a:p>
            <a:endParaRPr lang="en-US" sz="2600" dirty="0">
              <a:solidFill>
                <a:schemeClr val="accent2">
                  <a:lumMod val="50000"/>
                </a:schemeClr>
              </a:solidFill>
            </a:endParaRPr>
          </a:p>
        </p:txBody>
      </p:sp>
      <p:sp>
        <p:nvSpPr>
          <p:cNvPr id="4" name="Left Brace 3">
            <a:extLst>
              <a:ext uri="{FF2B5EF4-FFF2-40B4-BE49-F238E27FC236}">
                <a16:creationId xmlns:a16="http://schemas.microsoft.com/office/drawing/2014/main" id="{6364EAC1-C6F1-B570-E274-A66752528AAD}"/>
              </a:ext>
            </a:extLst>
          </p:cNvPr>
          <p:cNvSpPr/>
          <p:nvPr/>
        </p:nvSpPr>
        <p:spPr>
          <a:xfrm>
            <a:off x="1691741" y="2044605"/>
            <a:ext cx="191219" cy="776467"/>
          </a:xfrm>
          <a:prstGeom prst="leftBrace">
            <a:avLst/>
          </a:prstGeom>
          <a:solidFill>
            <a:schemeClr val="accent6">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Left Brace 4">
            <a:extLst>
              <a:ext uri="{FF2B5EF4-FFF2-40B4-BE49-F238E27FC236}">
                <a16:creationId xmlns:a16="http://schemas.microsoft.com/office/drawing/2014/main" id="{3C7A036F-8604-B51D-6E45-3F149DA30A22}"/>
              </a:ext>
            </a:extLst>
          </p:cNvPr>
          <p:cNvSpPr/>
          <p:nvPr/>
        </p:nvSpPr>
        <p:spPr>
          <a:xfrm>
            <a:off x="1688868" y="3171783"/>
            <a:ext cx="191219" cy="2926080"/>
          </a:xfrm>
          <a:prstGeom prst="leftBrace">
            <a:avLst/>
          </a:prstGeom>
          <a:solidFill>
            <a:schemeClr val="accent2">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a:extLst>
              <a:ext uri="{FF2B5EF4-FFF2-40B4-BE49-F238E27FC236}">
                <a16:creationId xmlns:a16="http://schemas.microsoft.com/office/drawing/2014/main" id="{0A942DA4-E189-10AE-C4D5-028AF8EDC5A6}"/>
              </a:ext>
            </a:extLst>
          </p:cNvPr>
          <p:cNvSpPr txBox="1"/>
          <p:nvPr/>
        </p:nvSpPr>
        <p:spPr>
          <a:xfrm>
            <a:off x="626301" y="2004516"/>
            <a:ext cx="1112169" cy="830997"/>
          </a:xfrm>
          <a:prstGeom prst="rect">
            <a:avLst/>
          </a:prstGeom>
          <a:noFill/>
        </p:spPr>
        <p:txBody>
          <a:bodyPr wrap="square" rtlCol="0">
            <a:spAutoFit/>
          </a:bodyPr>
          <a:lstStyle/>
          <a:p>
            <a:pPr algn="ctr"/>
            <a:r>
              <a:rPr lang="en-US" sz="2400" b="1"/>
              <a:t>L2 </a:t>
            </a:r>
            <a:r>
              <a:rPr lang="en-US" sz="2400"/>
              <a:t>by default</a:t>
            </a:r>
            <a:endParaRPr lang="en-GB" sz="2400"/>
          </a:p>
        </p:txBody>
      </p:sp>
      <p:sp>
        <p:nvSpPr>
          <p:cNvPr id="10" name="TextBox 9">
            <a:extLst>
              <a:ext uri="{FF2B5EF4-FFF2-40B4-BE49-F238E27FC236}">
                <a16:creationId xmlns:a16="http://schemas.microsoft.com/office/drawing/2014/main" id="{CFF74A6D-4AC0-D595-877F-F4BE4AE31601}"/>
              </a:ext>
            </a:extLst>
          </p:cNvPr>
          <p:cNvSpPr txBox="1"/>
          <p:nvPr/>
        </p:nvSpPr>
        <p:spPr>
          <a:xfrm>
            <a:off x="682669" y="4011143"/>
            <a:ext cx="1054310" cy="1200329"/>
          </a:xfrm>
          <a:prstGeom prst="rect">
            <a:avLst/>
          </a:prstGeom>
          <a:noFill/>
        </p:spPr>
        <p:txBody>
          <a:bodyPr wrap="square" rtlCol="0">
            <a:spAutoFit/>
          </a:bodyPr>
          <a:lstStyle/>
          <a:p>
            <a:pPr algn="ctr"/>
            <a:r>
              <a:rPr lang="en-US" sz="2400" b="1"/>
              <a:t>L1</a:t>
            </a:r>
            <a:r>
              <a:rPr lang="en-US" sz="2400"/>
              <a:t> and/or </a:t>
            </a:r>
            <a:r>
              <a:rPr lang="en-US" sz="2400" b="1"/>
              <a:t>L2</a:t>
            </a:r>
            <a:endParaRPr lang="en-GB" sz="2400" b="1"/>
          </a:p>
        </p:txBody>
      </p:sp>
      <p:sp>
        <p:nvSpPr>
          <p:cNvPr id="6" name="TextBox 5">
            <a:extLst>
              <a:ext uri="{FF2B5EF4-FFF2-40B4-BE49-F238E27FC236}">
                <a16:creationId xmlns:a16="http://schemas.microsoft.com/office/drawing/2014/main" id="{C0151450-AA84-247B-5AE9-20204DFEA4EE}"/>
              </a:ext>
            </a:extLst>
          </p:cNvPr>
          <p:cNvSpPr txBox="1"/>
          <p:nvPr/>
        </p:nvSpPr>
        <p:spPr>
          <a:xfrm>
            <a:off x="662200" y="1386932"/>
            <a:ext cx="1402509" cy="461665"/>
          </a:xfrm>
          <a:prstGeom prst="rect">
            <a:avLst/>
          </a:prstGeom>
          <a:noFill/>
        </p:spPr>
        <p:txBody>
          <a:bodyPr wrap="square" rtlCol="0">
            <a:spAutoFit/>
          </a:bodyPr>
          <a:lstStyle/>
          <a:p>
            <a:r>
              <a:rPr lang="en-US" sz="2400" b="1" u="sng"/>
              <a:t>Sources</a:t>
            </a:r>
            <a:endParaRPr lang="en-GB" sz="2400" b="1" u="sng"/>
          </a:p>
        </p:txBody>
      </p:sp>
    </p:spTree>
    <p:extLst>
      <p:ext uri="{BB962C8B-B14F-4D97-AF65-F5344CB8AC3E}">
        <p14:creationId xmlns:p14="http://schemas.microsoft.com/office/powerpoint/2010/main" val="38672194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graph of different colored lines&#10;&#10;Description automatically generated">
            <a:extLst>
              <a:ext uri="{FF2B5EF4-FFF2-40B4-BE49-F238E27FC236}">
                <a16:creationId xmlns:a16="http://schemas.microsoft.com/office/drawing/2014/main" id="{69ACE4E6-3805-27EA-D9ED-A106B27827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Tree>
    <p:extLst>
      <p:ext uri="{BB962C8B-B14F-4D97-AF65-F5344CB8AC3E}">
        <p14:creationId xmlns:p14="http://schemas.microsoft.com/office/powerpoint/2010/main" val="37168811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graph of different colored lines&#10;&#10;Description automatically generated">
            <a:extLst>
              <a:ext uri="{FF2B5EF4-FFF2-40B4-BE49-F238E27FC236}">
                <a16:creationId xmlns:a16="http://schemas.microsoft.com/office/drawing/2014/main" id="{CA29E591-67B5-2B0B-27EA-1DD98FF37C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Tree>
    <p:extLst>
      <p:ext uri="{BB962C8B-B14F-4D97-AF65-F5344CB8AC3E}">
        <p14:creationId xmlns:p14="http://schemas.microsoft.com/office/powerpoint/2010/main" val="22955028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ed lines&#10;&#10;Description automatically generated with medium confidence">
            <a:extLst>
              <a:ext uri="{FF2B5EF4-FFF2-40B4-BE49-F238E27FC236}">
                <a16:creationId xmlns:a16="http://schemas.microsoft.com/office/drawing/2014/main" id="{3E4A6F1A-4EBA-BA43-84C9-5108B1D93F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Tree>
    <p:extLst>
      <p:ext uri="{BB962C8B-B14F-4D97-AF65-F5344CB8AC3E}">
        <p14:creationId xmlns:p14="http://schemas.microsoft.com/office/powerpoint/2010/main" val="26484082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609D8-7FFC-523F-7D58-AE6F3B4A1E0A}"/>
              </a:ext>
            </a:extLst>
          </p:cNvPr>
          <p:cNvSpPr>
            <a:spLocks noGrp="1"/>
          </p:cNvSpPr>
          <p:nvPr>
            <p:ph type="title"/>
          </p:nvPr>
        </p:nvSpPr>
        <p:spPr/>
        <p:txBody>
          <a:bodyPr/>
          <a:lstStyle/>
          <a:p>
            <a:pPr algn="ctr"/>
            <a:r>
              <a:rPr lang="en-US" dirty="0"/>
              <a:t>Differential object marking</a:t>
            </a:r>
            <a:endParaRPr lang="en-GB" dirty="0"/>
          </a:p>
        </p:txBody>
      </p:sp>
      <p:sp>
        <p:nvSpPr>
          <p:cNvPr id="3" name="Content Placeholder 2">
            <a:extLst>
              <a:ext uri="{FF2B5EF4-FFF2-40B4-BE49-F238E27FC236}">
                <a16:creationId xmlns:a16="http://schemas.microsoft.com/office/drawing/2014/main" id="{C8A724E0-8113-623C-5AC6-C58FA50DA67F}"/>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0927798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ed lines&#10;&#10;Description automatically generated">
            <a:extLst>
              <a:ext uri="{FF2B5EF4-FFF2-40B4-BE49-F238E27FC236}">
                <a16:creationId xmlns:a16="http://schemas.microsoft.com/office/drawing/2014/main" id="{96BFDA42-9BA7-13FF-8C18-004CFB41FC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Tree>
    <p:extLst>
      <p:ext uri="{BB962C8B-B14F-4D97-AF65-F5344CB8AC3E}">
        <p14:creationId xmlns:p14="http://schemas.microsoft.com/office/powerpoint/2010/main" val="22262481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ed lines&#10;&#10;Description automatically generated">
            <a:extLst>
              <a:ext uri="{FF2B5EF4-FFF2-40B4-BE49-F238E27FC236}">
                <a16:creationId xmlns:a16="http://schemas.microsoft.com/office/drawing/2014/main" id="{7D4A9161-9579-E596-403C-871293241B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Tree>
    <p:extLst>
      <p:ext uri="{BB962C8B-B14F-4D97-AF65-F5344CB8AC3E}">
        <p14:creationId xmlns:p14="http://schemas.microsoft.com/office/powerpoint/2010/main" val="21468959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ed lines&#10;&#10;Description automatically generated">
            <a:extLst>
              <a:ext uri="{FF2B5EF4-FFF2-40B4-BE49-F238E27FC236}">
                <a16:creationId xmlns:a16="http://schemas.microsoft.com/office/drawing/2014/main" id="{307BC2C4-9C0B-8C88-E792-275DB47F25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Tree>
    <p:extLst>
      <p:ext uri="{BB962C8B-B14F-4D97-AF65-F5344CB8AC3E}">
        <p14:creationId xmlns:p14="http://schemas.microsoft.com/office/powerpoint/2010/main" val="27546002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C26C8-C7E3-55A4-019C-2479572DF963}"/>
              </a:ext>
            </a:extLst>
          </p:cNvPr>
          <p:cNvSpPr>
            <a:spLocks noGrp="1"/>
          </p:cNvSpPr>
          <p:nvPr>
            <p:ph type="title"/>
          </p:nvPr>
        </p:nvSpPr>
        <p:spPr/>
        <p:txBody>
          <a:bodyPr/>
          <a:lstStyle/>
          <a:p>
            <a:pPr algn="ctr"/>
            <a:r>
              <a:rPr lang="en-US" dirty="0"/>
              <a:t>Verb-object agreement</a:t>
            </a:r>
            <a:endParaRPr lang="en-GB" dirty="0"/>
          </a:p>
        </p:txBody>
      </p:sp>
      <p:sp>
        <p:nvSpPr>
          <p:cNvPr id="3" name="Content Placeholder 2">
            <a:extLst>
              <a:ext uri="{FF2B5EF4-FFF2-40B4-BE49-F238E27FC236}">
                <a16:creationId xmlns:a16="http://schemas.microsoft.com/office/drawing/2014/main" id="{44F80C4F-EFA1-52EF-4F17-C514595C30DE}"/>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4802364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s and numbers&#10;&#10;Description automatically generated with medium confidence">
            <a:extLst>
              <a:ext uri="{FF2B5EF4-FFF2-40B4-BE49-F238E27FC236}">
                <a16:creationId xmlns:a16="http://schemas.microsoft.com/office/drawing/2014/main" id="{1C5353A7-9DF3-ADB5-D30C-E7518D0686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Tree>
    <p:extLst>
      <p:ext uri="{BB962C8B-B14F-4D97-AF65-F5344CB8AC3E}">
        <p14:creationId xmlns:p14="http://schemas.microsoft.com/office/powerpoint/2010/main" val="32137984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of different colors and numbers&#10;&#10;Description automatically generated with medium confidence">
            <a:extLst>
              <a:ext uri="{FF2B5EF4-FFF2-40B4-BE49-F238E27FC236}">
                <a16:creationId xmlns:a16="http://schemas.microsoft.com/office/drawing/2014/main" id="{DD68750B-5C5E-68C2-0827-A4B4F5D8C2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82" y="312737"/>
            <a:ext cx="7002835" cy="6232525"/>
          </a:xfrm>
          <a:noFill/>
        </p:spPr>
      </p:pic>
    </p:spTree>
    <p:extLst>
      <p:ext uri="{BB962C8B-B14F-4D97-AF65-F5344CB8AC3E}">
        <p14:creationId xmlns:p14="http://schemas.microsoft.com/office/powerpoint/2010/main" val="2823380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6F71-6FE9-65DE-189D-306FF70FA312}"/>
              </a:ext>
            </a:extLst>
          </p:cNvPr>
          <p:cNvSpPr>
            <a:spLocks noGrp="1"/>
          </p:cNvSpPr>
          <p:nvPr>
            <p:ph type="title"/>
          </p:nvPr>
        </p:nvSpPr>
        <p:spPr>
          <a:xfrm>
            <a:off x="838200" y="346336"/>
            <a:ext cx="10515600" cy="1199329"/>
          </a:xfrm>
        </p:spPr>
        <p:txBody>
          <a:bodyPr>
            <a:normAutofit/>
          </a:bodyPr>
          <a:lstStyle/>
          <a:p>
            <a:pPr algn="ctr"/>
            <a:r>
              <a:rPr lang="en-US"/>
              <a:t>Transfer in L3 acquisition</a:t>
            </a:r>
            <a:endParaRPr lang="en-GB"/>
          </a:p>
        </p:txBody>
      </p:sp>
      <p:sp>
        <p:nvSpPr>
          <p:cNvPr id="3" name="Content Placeholder 2">
            <a:extLst>
              <a:ext uri="{FF2B5EF4-FFF2-40B4-BE49-F238E27FC236}">
                <a16:creationId xmlns:a16="http://schemas.microsoft.com/office/drawing/2014/main" id="{A318D13D-CDE3-F807-1875-8A682133E36F}"/>
              </a:ext>
            </a:extLst>
          </p:cNvPr>
          <p:cNvSpPr>
            <a:spLocks noGrp="1"/>
          </p:cNvSpPr>
          <p:nvPr>
            <p:ph idx="1"/>
          </p:nvPr>
        </p:nvSpPr>
        <p:spPr>
          <a:xfrm>
            <a:off x="1839829" y="2104371"/>
            <a:ext cx="11353800" cy="3075141"/>
          </a:xfrm>
        </p:spPr>
        <p:txBody>
          <a:bodyPr>
            <a:normAutofit fontScale="92500" lnSpcReduction="20000"/>
          </a:bodyPr>
          <a:lstStyle/>
          <a:p>
            <a:pPr marL="0" indent="0">
              <a:buNone/>
            </a:pPr>
            <a:r>
              <a:rPr lang="en-US" sz="2600" dirty="0"/>
              <a:t>  </a:t>
            </a:r>
            <a:r>
              <a:rPr lang="en-US" sz="2600" dirty="0">
                <a:solidFill>
                  <a:schemeClr val="accent6">
                    <a:lumMod val="75000"/>
                  </a:schemeClr>
                </a:solidFill>
              </a:rPr>
              <a:t>L2 Status Factor Model (</a:t>
            </a:r>
            <a:r>
              <a:rPr lang="en-US" sz="2600" dirty="0" err="1">
                <a:solidFill>
                  <a:schemeClr val="accent6">
                    <a:lumMod val="75000"/>
                  </a:schemeClr>
                </a:solidFill>
              </a:rPr>
              <a:t>Bardel</a:t>
            </a:r>
            <a:r>
              <a:rPr lang="en-US" sz="2600" dirty="0">
                <a:solidFill>
                  <a:schemeClr val="accent6">
                    <a:lumMod val="75000"/>
                  </a:schemeClr>
                </a:solidFill>
              </a:rPr>
              <a:t> &amp; Falk, 2012)</a:t>
            </a:r>
          </a:p>
          <a:p>
            <a:pPr lvl="1"/>
            <a:r>
              <a:rPr lang="en-US" sz="2600" dirty="0"/>
              <a:t>L2 by default. Declarative memory for L2 and subsequent languages</a:t>
            </a:r>
          </a:p>
          <a:p>
            <a:pPr marL="0" indent="0">
              <a:buNone/>
            </a:pPr>
            <a:endParaRPr lang="en-US" dirty="0"/>
          </a:p>
          <a:p>
            <a:pPr marL="0" indent="0">
              <a:buNone/>
            </a:pPr>
            <a:r>
              <a:rPr lang="en-US" sz="2600" dirty="0"/>
              <a:t>  </a:t>
            </a:r>
            <a:r>
              <a:rPr lang="en-US" sz="2600" dirty="0">
                <a:solidFill>
                  <a:srgbClr val="F2A672"/>
                </a:solidFill>
              </a:rPr>
              <a:t>Cumulative Enhancement Model (Flynn et al., 2004)</a:t>
            </a:r>
          </a:p>
          <a:p>
            <a:pPr lvl="1"/>
            <a:r>
              <a:rPr lang="en-GB" sz="2600" b="0" i="0" dirty="0">
                <a:solidFill>
                  <a:srgbClr val="2E2E2E"/>
                </a:solidFill>
                <a:effectLst/>
                <a:latin typeface="ElsevierGulliver"/>
              </a:rPr>
              <a:t>Property-by-property and only facilitative</a:t>
            </a:r>
            <a:endParaRPr lang="en-US" sz="2600" dirty="0"/>
          </a:p>
          <a:p>
            <a:endParaRPr lang="en-US" dirty="0"/>
          </a:p>
          <a:p>
            <a:pPr marL="0" indent="0">
              <a:buNone/>
            </a:pPr>
            <a:r>
              <a:rPr lang="en-US" sz="2600" dirty="0"/>
              <a:t>  </a:t>
            </a:r>
            <a:r>
              <a:rPr lang="en-US" sz="2600" dirty="0">
                <a:solidFill>
                  <a:schemeClr val="accent2">
                    <a:lumMod val="75000"/>
                  </a:schemeClr>
                </a:solidFill>
              </a:rPr>
              <a:t>Linguistic Proximity Model (</a:t>
            </a:r>
            <a:r>
              <a:rPr lang="en-GB" sz="2600" dirty="0">
                <a:solidFill>
                  <a:schemeClr val="accent2">
                    <a:lumMod val="75000"/>
                  </a:schemeClr>
                </a:solidFill>
              </a:rPr>
              <a:t>Westergaard et al., 2017</a:t>
            </a:r>
            <a:r>
              <a:rPr lang="en-US" sz="2600" dirty="0">
                <a:solidFill>
                  <a:schemeClr val="accent2">
                    <a:lumMod val="75000"/>
                  </a:schemeClr>
                </a:solidFill>
              </a:rPr>
              <a:t>)</a:t>
            </a:r>
          </a:p>
          <a:p>
            <a:pPr lvl="1"/>
            <a:r>
              <a:rPr lang="en-GB" sz="2600" b="0" i="0" dirty="0">
                <a:solidFill>
                  <a:srgbClr val="2E2E2E"/>
                </a:solidFill>
                <a:effectLst/>
                <a:latin typeface="ElsevierGulliver"/>
              </a:rPr>
              <a:t>Property-by-property, with facilitative </a:t>
            </a:r>
            <a:r>
              <a:rPr lang="en-GB" sz="2600" dirty="0">
                <a:solidFill>
                  <a:srgbClr val="2E2E2E"/>
                </a:solidFill>
                <a:latin typeface="ElsevierGulliver"/>
              </a:rPr>
              <a:t>and non-facilitative outcomes</a:t>
            </a:r>
            <a:endParaRPr lang="en-US" sz="2600" dirty="0">
              <a:solidFill>
                <a:srgbClr val="2E2E2E"/>
              </a:solidFill>
              <a:latin typeface="ElsevierGulliver"/>
            </a:endParaRPr>
          </a:p>
          <a:p>
            <a:endParaRPr lang="en-US" sz="2600" dirty="0">
              <a:solidFill>
                <a:schemeClr val="accent2">
                  <a:lumMod val="50000"/>
                </a:schemeClr>
              </a:solidFill>
            </a:endParaRPr>
          </a:p>
        </p:txBody>
      </p:sp>
      <p:sp>
        <p:nvSpPr>
          <p:cNvPr id="4" name="Left Brace 3">
            <a:extLst>
              <a:ext uri="{FF2B5EF4-FFF2-40B4-BE49-F238E27FC236}">
                <a16:creationId xmlns:a16="http://schemas.microsoft.com/office/drawing/2014/main" id="{6364EAC1-C6F1-B570-E274-A66752528AAD}"/>
              </a:ext>
            </a:extLst>
          </p:cNvPr>
          <p:cNvSpPr/>
          <p:nvPr/>
        </p:nvSpPr>
        <p:spPr>
          <a:xfrm>
            <a:off x="1691741" y="2044605"/>
            <a:ext cx="191219" cy="776467"/>
          </a:xfrm>
          <a:prstGeom prst="leftBrace">
            <a:avLst/>
          </a:prstGeom>
          <a:solidFill>
            <a:schemeClr val="accent6">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Left Brace 4">
            <a:extLst>
              <a:ext uri="{FF2B5EF4-FFF2-40B4-BE49-F238E27FC236}">
                <a16:creationId xmlns:a16="http://schemas.microsoft.com/office/drawing/2014/main" id="{3C7A036F-8604-B51D-6E45-3F149DA30A22}"/>
              </a:ext>
            </a:extLst>
          </p:cNvPr>
          <p:cNvSpPr/>
          <p:nvPr/>
        </p:nvSpPr>
        <p:spPr>
          <a:xfrm>
            <a:off x="1688868" y="3171783"/>
            <a:ext cx="191219" cy="2926080"/>
          </a:xfrm>
          <a:prstGeom prst="leftBrace">
            <a:avLst/>
          </a:prstGeom>
          <a:solidFill>
            <a:schemeClr val="accent2">
              <a:lumMod val="20000"/>
              <a:lumOff val="8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TextBox 8">
            <a:extLst>
              <a:ext uri="{FF2B5EF4-FFF2-40B4-BE49-F238E27FC236}">
                <a16:creationId xmlns:a16="http://schemas.microsoft.com/office/drawing/2014/main" id="{4A25C190-37F5-4065-2B2B-C5136B08554B}"/>
              </a:ext>
            </a:extLst>
          </p:cNvPr>
          <p:cNvSpPr txBox="1"/>
          <p:nvPr/>
        </p:nvSpPr>
        <p:spPr>
          <a:xfrm>
            <a:off x="626301" y="2004516"/>
            <a:ext cx="1112169" cy="830997"/>
          </a:xfrm>
          <a:prstGeom prst="rect">
            <a:avLst/>
          </a:prstGeom>
          <a:noFill/>
        </p:spPr>
        <p:txBody>
          <a:bodyPr wrap="square" rtlCol="0">
            <a:spAutoFit/>
          </a:bodyPr>
          <a:lstStyle/>
          <a:p>
            <a:pPr algn="ctr"/>
            <a:r>
              <a:rPr lang="en-US" sz="2400" b="1"/>
              <a:t>L2 </a:t>
            </a:r>
            <a:r>
              <a:rPr lang="en-US" sz="2400"/>
              <a:t>by default</a:t>
            </a:r>
            <a:endParaRPr lang="en-GB" sz="2400"/>
          </a:p>
        </p:txBody>
      </p:sp>
      <p:sp>
        <p:nvSpPr>
          <p:cNvPr id="10" name="TextBox 9">
            <a:extLst>
              <a:ext uri="{FF2B5EF4-FFF2-40B4-BE49-F238E27FC236}">
                <a16:creationId xmlns:a16="http://schemas.microsoft.com/office/drawing/2014/main" id="{4657F830-3CB0-397A-FDFD-9757A0FE2A4E}"/>
              </a:ext>
            </a:extLst>
          </p:cNvPr>
          <p:cNvSpPr txBox="1"/>
          <p:nvPr/>
        </p:nvSpPr>
        <p:spPr>
          <a:xfrm>
            <a:off x="682669" y="4011143"/>
            <a:ext cx="1054310" cy="1200329"/>
          </a:xfrm>
          <a:prstGeom prst="rect">
            <a:avLst/>
          </a:prstGeom>
          <a:noFill/>
        </p:spPr>
        <p:txBody>
          <a:bodyPr wrap="square" rtlCol="0">
            <a:spAutoFit/>
          </a:bodyPr>
          <a:lstStyle/>
          <a:p>
            <a:pPr algn="ctr"/>
            <a:r>
              <a:rPr lang="en-US" sz="2400" b="1"/>
              <a:t>L1</a:t>
            </a:r>
            <a:r>
              <a:rPr lang="en-US" sz="2400"/>
              <a:t> and/or </a:t>
            </a:r>
            <a:r>
              <a:rPr lang="en-US" sz="2400" b="1"/>
              <a:t>L2</a:t>
            </a:r>
            <a:endParaRPr lang="en-GB" sz="2400" b="1"/>
          </a:p>
        </p:txBody>
      </p:sp>
      <p:sp>
        <p:nvSpPr>
          <p:cNvPr id="6" name="TextBox 5">
            <a:extLst>
              <a:ext uri="{FF2B5EF4-FFF2-40B4-BE49-F238E27FC236}">
                <a16:creationId xmlns:a16="http://schemas.microsoft.com/office/drawing/2014/main" id="{2C5AA7B6-7F41-A2BB-4AB4-B7542885CD50}"/>
              </a:ext>
            </a:extLst>
          </p:cNvPr>
          <p:cNvSpPr txBox="1"/>
          <p:nvPr/>
        </p:nvSpPr>
        <p:spPr>
          <a:xfrm>
            <a:off x="662200" y="1386932"/>
            <a:ext cx="1402509" cy="461665"/>
          </a:xfrm>
          <a:prstGeom prst="rect">
            <a:avLst/>
          </a:prstGeom>
          <a:noFill/>
        </p:spPr>
        <p:txBody>
          <a:bodyPr wrap="square" rtlCol="0">
            <a:spAutoFit/>
          </a:bodyPr>
          <a:lstStyle/>
          <a:p>
            <a:r>
              <a:rPr lang="en-US" sz="2400" b="1" u="sng"/>
              <a:t>Sources</a:t>
            </a:r>
            <a:endParaRPr lang="en-GB" sz="2400" b="1" u="sng"/>
          </a:p>
        </p:txBody>
      </p:sp>
    </p:spTree>
    <p:extLst>
      <p:ext uri="{BB962C8B-B14F-4D97-AF65-F5344CB8AC3E}">
        <p14:creationId xmlns:p14="http://schemas.microsoft.com/office/powerpoint/2010/main" val="13414096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8EFF7-DC41-D762-AA87-B38A3C3B5768}"/>
              </a:ext>
            </a:extLst>
          </p:cNvPr>
          <p:cNvSpPr>
            <a:spLocks noGrp="1"/>
          </p:cNvSpPr>
          <p:nvPr>
            <p:ph type="title"/>
          </p:nvPr>
        </p:nvSpPr>
        <p:spPr/>
        <p:txBody>
          <a:bodyPr/>
          <a:lstStyle/>
          <a:p>
            <a:pPr algn="ctr"/>
            <a:r>
              <a:rPr lang="en-US" dirty="0"/>
              <a:t>P600-like effect for misplaced articles</a:t>
            </a:r>
            <a:endParaRPr lang="en-GB" dirty="0"/>
          </a:p>
        </p:txBody>
      </p:sp>
      <p:sp>
        <p:nvSpPr>
          <p:cNvPr id="3" name="Content Placeholder 2">
            <a:extLst>
              <a:ext uri="{FF2B5EF4-FFF2-40B4-BE49-F238E27FC236}">
                <a16:creationId xmlns:a16="http://schemas.microsoft.com/office/drawing/2014/main" id="{DC243D1C-48A2-9B75-14F2-1D243BB6562C}"/>
              </a:ext>
            </a:extLst>
          </p:cNvPr>
          <p:cNvSpPr>
            <a:spLocks noGrp="1"/>
          </p:cNvSpPr>
          <p:nvPr>
            <p:ph idx="1"/>
          </p:nvPr>
        </p:nvSpPr>
        <p:spPr>
          <a:xfrm>
            <a:off x="1181100" y="1825625"/>
            <a:ext cx="10172700" cy="4351338"/>
          </a:xfrm>
        </p:spPr>
        <p:txBody>
          <a:bodyPr/>
          <a:lstStyle/>
          <a:p>
            <a:r>
              <a:rPr lang="en-GB" dirty="0"/>
              <a:t>Control effect is informative.</a:t>
            </a:r>
          </a:p>
          <a:p>
            <a:pPr marL="0" indent="0">
              <a:buNone/>
            </a:pPr>
            <a:endParaRPr lang="en-US" dirty="0"/>
          </a:p>
          <a:p>
            <a:r>
              <a:rPr lang="en-US" dirty="0"/>
              <a:t>Data is sensitive enough to detect such a large effect,</a:t>
            </a:r>
          </a:p>
          <a:p>
            <a:endParaRPr lang="en-US" sz="500" dirty="0"/>
          </a:p>
          <a:p>
            <a:pPr marL="457200" lvl="1" indent="0">
              <a:buNone/>
            </a:pPr>
            <a:r>
              <a:rPr lang="en-US" sz="2800" dirty="0"/>
              <a:t>suggesting data and preprocessing are sound.</a:t>
            </a:r>
          </a:p>
          <a:p>
            <a:pPr marL="457200" lvl="1" indent="0">
              <a:buNone/>
            </a:pPr>
            <a:endParaRPr lang="en-US" sz="2800" dirty="0"/>
          </a:p>
          <a:p>
            <a:r>
              <a:rPr lang="en-US" dirty="0"/>
              <a:t>This effect can be compared with the effects of interest,</a:t>
            </a:r>
          </a:p>
          <a:p>
            <a:endParaRPr lang="en-US" sz="500" dirty="0"/>
          </a:p>
          <a:p>
            <a:pPr marL="457200" lvl="1" indent="0">
              <a:buNone/>
            </a:pPr>
            <a:r>
              <a:rPr lang="en-GB" sz="2800" dirty="0"/>
              <a:t>even though smaller effects are expected for the latter.</a:t>
            </a:r>
          </a:p>
          <a:p>
            <a:pPr marL="457200" lvl="1" indent="0">
              <a:buNone/>
            </a:pPr>
            <a:endParaRPr lang="en-GB" dirty="0"/>
          </a:p>
          <a:p>
            <a:endParaRPr lang="en-GB" dirty="0"/>
          </a:p>
        </p:txBody>
      </p:sp>
    </p:spTree>
    <p:extLst>
      <p:ext uri="{BB962C8B-B14F-4D97-AF65-F5344CB8AC3E}">
        <p14:creationId xmlns:p14="http://schemas.microsoft.com/office/powerpoint/2010/main" val="34092489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E9061-C445-6A76-E543-D0CB46BCEC50}"/>
              </a:ext>
            </a:extLst>
          </p:cNvPr>
          <p:cNvSpPr>
            <a:spLocks noGrp="1"/>
          </p:cNvSpPr>
          <p:nvPr>
            <p:ph type="title"/>
          </p:nvPr>
        </p:nvSpPr>
        <p:spPr/>
        <p:txBody>
          <a:bodyPr/>
          <a:lstStyle/>
          <a:p>
            <a:pPr algn="ctr"/>
            <a:r>
              <a:rPr lang="en-US" dirty="0"/>
              <a:t>Analysis of ERPs for gender agreement</a:t>
            </a:r>
            <a:endParaRPr lang="en-GB" dirty="0"/>
          </a:p>
        </p:txBody>
      </p:sp>
      <p:sp>
        <p:nvSpPr>
          <p:cNvPr id="3" name="Content Placeholder 2">
            <a:extLst>
              <a:ext uri="{FF2B5EF4-FFF2-40B4-BE49-F238E27FC236}">
                <a16:creationId xmlns:a16="http://schemas.microsoft.com/office/drawing/2014/main" id="{DF997AD8-9AF1-6768-4726-810757C78E1F}"/>
              </a:ext>
            </a:extLst>
          </p:cNvPr>
          <p:cNvSpPr>
            <a:spLocks noGrp="1"/>
          </p:cNvSpPr>
          <p:nvPr>
            <p:ph idx="1"/>
          </p:nvPr>
        </p:nvSpPr>
        <p:spPr>
          <a:xfrm>
            <a:off x="1276350" y="1825625"/>
            <a:ext cx="10077450" cy="4351338"/>
          </a:xfrm>
        </p:spPr>
        <p:txBody>
          <a:bodyPr>
            <a:normAutofit fontScale="92500"/>
          </a:bodyPr>
          <a:lstStyle/>
          <a:p>
            <a:r>
              <a:rPr lang="en-US" dirty="0"/>
              <a:t>Data filtered to </a:t>
            </a:r>
            <a:r>
              <a:rPr lang="en-US" b="1" dirty="0"/>
              <a:t>grammatical and ungrammatical conditions </a:t>
            </a:r>
            <a:r>
              <a:rPr lang="en-US" dirty="0"/>
              <a:t>only.</a:t>
            </a:r>
          </a:p>
          <a:p>
            <a:endParaRPr lang="en-US" sz="100" dirty="0"/>
          </a:p>
          <a:p>
            <a:r>
              <a:rPr lang="en-US" dirty="0"/>
              <a:t>Categorical predictors numerically recoded in logical ways.</a:t>
            </a:r>
          </a:p>
          <a:p>
            <a:endParaRPr lang="en-US" sz="100" dirty="0"/>
          </a:p>
          <a:p>
            <a:pPr lvl="1"/>
            <a:r>
              <a:rPr lang="en-US" dirty="0"/>
              <a:t>Session: 0, 1, 2, 3</a:t>
            </a:r>
          </a:p>
          <a:p>
            <a:pPr lvl="1"/>
            <a:endParaRPr lang="en-US" sz="100" dirty="0"/>
          </a:p>
          <a:p>
            <a:pPr lvl="1"/>
            <a:r>
              <a:rPr lang="en-US" dirty="0"/>
              <a:t>Grammaticality: -0.5, 0.5 </a:t>
            </a:r>
          </a:p>
          <a:p>
            <a:pPr lvl="1"/>
            <a:endParaRPr lang="en-US" sz="300" dirty="0"/>
          </a:p>
          <a:p>
            <a:r>
              <a:rPr lang="en-US" dirty="0"/>
              <a:t>Dependent and independent variables </a:t>
            </a:r>
            <a:r>
              <a:rPr lang="en-US" i="1" dirty="0"/>
              <a:t>z</a:t>
            </a:r>
            <a:r>
              <a:rPr lang="en-US" dirty="0"/>
              <a:t>-scored (Brauer &amp; Curtin, 2018)</a:t>
            </a:r>
          </a:p>
          <a:p>
            <a:r>
              <a:rPr lang="en-US" dirty="0"/>
              <a:t>Trial-by-trial mixed-effects model incl. baseline (</a:t>
            </a:r>
            <a:r>
              <a:rPr lang="en-US" dirty="0" err="1"/>
              <a:t>Alday</a:t>
            </a:r>
            <a:r>
              <a:rPr lang="en-US" dirty="0"/>
              <a:t>, 2019).</a:t>
            </a:r>
          </a:p>
          <a:p>
            <a:endParaRPr lang="en-US" sz="200" dirty="0"/>
          </a:p>
          <a:p>
            <a:r>
              <a:rPr lang="en-US" dirty="0"/>
              <a:t>Per </a:t>
            </a:r>
            <a:r>
              <a:rPr lang="en-US" b="1" dirty="0"/>
              <a:t>time window </a:t>
            </a:r>
            <a:r>
              <a:rPr lang="en-US" dirty="0"/>
              <a:t>(200–500, 300–600, 400–900 </a:t>
            </a:r>
            <a:r>
              <a:rPr lang="en-US" dirty="0" err="1"/>
              <a:t>ms</a:t>
            </a:r>
            <a:r>
              <a:rPr lang="en-US" dirty="0"/>
              <a:t>).</a:t>
            </a:r>
          </a:p>
          <a:p>
            <a:endParaRPr lang="en-US" sz="100" dirty="0"/>
          </a:p>
          <a:p>
            <a:pPr lvl="1"/>
            <a:r>
              <a:rPr lang="en-US" sz="2800" dirty="0"/>
              <a:t>Per </a:t>
            </a:r>
            <a:r>
              <a:rPr lang="en-US" sz="2800" b="1" dirty="0"/>
              <a:t>macro-region </a:t>
            </a:r>
            <a:r>
              <a:rPr lang="en-US" sz="2800" dirty="0"/>
              <a:t>(lateral or midline electrodes).</a:t>
            </a:r>
            <a:endParaRPr lang="en-GB" sz="2800" b="1" dirty="0"/>
          </a:p>
        </p:txBody>
      </p:sp>
    </p:spTree>
    <p:extLst>
      <p:ext uri="{BB962C8B-B14F-4D97-AF65-F5344CB8AC3E}">
        <p14:creationId xmlns:p14="http://schemas.microsoft.com/office/powerpoint/2010/main" val="40136723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A diagram of a medical condition&#10;&#10;AI-generated content may be incorrect.">
            <a:extLst>
              <a:ext uri="{FF2B5EF4-FFF2-40B4-BE49-F238E27FC236}">
                <a16:creationId xmlns:a16="http://schemas.microsoft.com/office/drawing/2014/main" id="{B6954E64-B0EA-233F-CF2D-CB105FCBB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916" y="303741"/>
            <a:ext cx="10571018" cy="6460067"/>
          </a:xfrm>
          <a:prstGeom prst="rect">
            <a:avLst/>
          </a:prstGeom>
          <a:noFill/>
        </p:spPr>
      </p:pic>
    </p:spTree>
    <p:extLst>
      <p:ext uri="{BB962C8B-B14F-4D97-AF65-F5344CB8AC3E}">
        <p14:creationId xmlns:p14="http://schemas.microsoft.com/office/powerpoint/2010/main" val="26376238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7" descr="A diagram of a region&#10;&#10;Description automatically generated with medium confidence">
            <a:extLst>
              <a:ext uri="{FF2B5EF4-FFF2-40B4-BE49-F238E27FC236}">
                <a16:creationId xmlns:a16="http://schemas.microsoft.com/office/drawing/2014/main" id="{B5726129-E7E2-85E1-D842-B2D58EC75C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5325" y="284163"/>
            <a:ext cx="10633796" cy="6498432"/>
          </a:xfrm>
          <a:noFill/>
        </p:spPr>
      </p:pic>
    </p:spTree>
    <p:extLst>
      <p:ext uri="{BB962C8B-B14F-4D97-AF65-F5344CB8AC3E}">
        <p14:creationId xmlns:p14="http://schemas.microsoft.com/office/powerpoint/2010/main" val="1505587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aph with black and white text&#10;&#10;AI-generated content may be incorrect.">
            <a:extLst>
              <a:ext uri="{FF2B5EF4-FFF2-40B4-BE49-F238E27FC236}">
                <a16:creationId xmlns:a16="http://schemas.microsoft.com/office/drawing/2014/main" id="{11641F7D-260F-6E75-BA51-7B948DADB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75" y="267493"/>
            <a:ext cx="10659773" cy="6514306"/>
          </a:xfrm>
          <a:prstGeom prst="rect">
            <a:avLst/>
          </a:prstGeom>
        </p:spPr>
      </p:pic>
    </p:spTree>
    <p:extLst>
      <p:ext uri="{BB962C8B-B14F-4D97-AF65-F5344CB8AC3E}">
        <p14:creationId xmlns:p14="http://schemas.microsoft.com/office/powerpoint/2010/main" val="26928973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hart with black and white text&#10;&#10;AI-generated content may be incorrect.">
            <a:extLst>
              <a:ext uri="{FF2B5EF4-FFF2-40B4-BE49-F238E27FC236}">
                <a16:creationId xmlns:a16="http://schemas.microsoft.com/office/drawing/2014/main" id="{907F0E4E-0EDE-105A-9E2F-200168214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5" y="254661"/>
            <a:ext cx="10727532" cy="6555714"/>
          </a:xfrm>
          <a:prstGeom prst="rect">
            <a:avLst/>
          </a:prstGeom>
        </p:spPr>
      </p:pic>
    </p:spTree>
    <p:extLst>
      <p:ext uri="{BB962C8B-B14F-4D97-AF65-F5344CB8AC3E}">
        <p14:creationId xmlns:p14="http://schemas.microsoft.com/office/powerpoint/2010/main" val="2861966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diagram of a medical condition&#10;&#10;AI-generated content may be incorrect.">
            <a:extLst>
              <a:ext uri="{FF2B5EF4-FFF2-40B4-BE49-F238E27FC236}">
                <a16:creationId xmlns:a16="http://schemas.microsoft.com/office/drawing/2014/main" id="{DEE1067A-5110-9B21-FC43-27E6F74D8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0" y="228071"/>
            <a:ext cx="10758054" cy="6574366"/>
          </a:xfrm>
          <a:prstGeom prst="rect">
            <a:avLst/>
          </a:prstGeom>
        </p:spPr>
      </p:pic>
    </p:spTree>
    <p:extLst>
      <p:ext uri="{BB962C8B-B14F-4D97-AF65-F5344CB8AC3E}">
        <p14:creationId xmlns:p14="http://schemas.microsoft.com/office/powerpoint/2010/main" val="12975622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 graph with lines and text&#10;&#10;Description automatically generated with medium confidence">
            <a:extLst>
              <a:ext uri="{FF2B5EF4-FFF2-40B4-BE49-F238E27FC236}">
                <a16:creationId xmlns:a16="http://schemas.microsoft.com/office/drawing/2014/main" id="{E0B31937-FA35-6403-9282-F3A9FB2022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9124" y="235215"/>
            <a:ext cx="10778403" cy="6586802"/>
          </a:xfrm>
          <a:noFill/>
        </p:spPr>
      </p:pic>
    </p:spTree>
    <p:extLst>
      <p:ext uri="{BB962C8B-B14F-4D97-AF65-F5344CB8AC3E}">
        <p14:creationId xmlns:p14="http://schemas.microsoft.com/office/powerpoint/2010/main" val="29206956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A5DE4-9000-802F-F422-0C8C1D33BF92}"/>
              </a:ext>
            </a:extLst>
          </p:cNvPr>
          <p:cNvSpPr>
            <a:spLocks noGrp="1"/>
          </p:cNvSpPr>
          <p:nvPr>
            <p:ph type="title"/>
          </p:nvPr>
        </p:nvSpPr>
        <p:spPr>
          <a:xfrm>
            <a:off x="838200" y="247139"/>
            <a:ext cx="10515600" cy="1281113"/>
          </a:xfrm>
        </p:spPr>
        <p:txBody>
          <a:bodyPr>
            <a:normAutofit/>
          </a:bodyPr>
          <a:lstStyle/>
          <a:p>
            <a:pPr algn="ctr"/>
            <a:r>
              <a:rPr lang="en-US" dirty="0"/>
              <a:t>Further analyses and hypotheses</a:t>
            </a:r>
            <a:endParaRPr lang="en-GB" dirty="0"/>
          </a:p>
        </p:txBody>
      </p:sp>
      <p:pic>
        <p:nvPicPr>
          <p:cNvPr id="6" name="Content Placeholder 5" descr="A diagram of a diagram&#10;&#10;Description automatically generated with medium confidence">
            <a:extLst>
              <a:ext uri="{FF2B5EF4-FFF2-40B4-BE49-F238E27FC236}">
                <a16:creationId xmlns:a16="http://schemas.microsoft.com/office/drawing/2014/main" id="{CC2FD67A-2CE4-63FE-67B6-2F01C5D156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4160" y="1349940"/>
            <a:ext cx="8183679" cy="5024949"/>
          </a:xfrm>
        </p:spPr>
      </p:pic>
    </p:spTree>
    <p:extLst>
      <p:ext uri="{BB962C8B-B14F-4D97-AF65-F5344CB8AC3E}">
        <p14:creationId xmlns:p14="http://schemas.microsoft.com/office/powerpoint/2010/main" val="10556233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C29B66-BF99-0310-74FF-14C63D04C2AE}"/>
              </a:ext>
            </a:extLst>
          </p:cNvPr>
          <p:cNvSpPr>
            <a:spLocks noGrp="1"/>
          </p:cNvSpPr>
          <p:nvPr>
            <p:ph idx="1"/>
          </p:nvPr>
        </p:nvSpPr>
        <p:spPr>
          <a:xfrm>
            <a:off x="838200" y="1341436"/>
            <a:ext cx="10515600" cy="5014914"/>
          </a:xfrm>
        </p:spPr>
        <p:txBody>
          <a:bodyPr>
            <a:normAutofit/>
          </a:bodyPr>
          <a:lstStyle/>
          <a:p>
            <a:pPr marL="139700" indent="-139700"/>
            <a:r>
              <a:rPr lang="en-GB" sz="2000" b="1" dirty="0">
                <a:solidFill>
                  <a:schemeClr val="accent2">
                    <a:lumMod val="75000"/>
                  </a:schemeClr>
                </a:solidFill>
                <a:effectLst/>
                <a:latin typeface="Calibri" panose="020F0502020204030204" pitchFamily="34" charset="0"/>
                <a:ea typeface="Calibri" panose="020F0502020204030204" pitchFamily="34" charset="0"/>
              </a:rPr>
              <a:t>Session 1. Individual differences </a:t>
            </a:r>
            <a:r>
              <a:rPr lang="en-GB" sz="2000" dirty="0">
                <a:solidFill>
                  <a:schemeClr val="accent2">
                    <a:lumMod val="75000"/>
                  </a:schemeClr>
                </a:solidFill>
                <a:effectLst/>
                <a:latin typeface="Calibri" panose="020F0502020204030204" pitchFamily="34" charset="0"/>
                <a:ea typeface="Calibri" panose="020F0502020204030204" pitchFamily="34" charset="0"/>
              </a:rPr>
              <a:t>(home-based session)</a:t>
            </a:r>
            <a:endParaRPr lang="en-GB" sz="2000" dirty="0">
              <a:solidFill>
                <a:schemeClr val="accent2">
                  <a:lumMod val="75000"/>
                </a:schemeClr>
              </a:solidFill>
              <a:latin typeface="Calibri" panose="020F0502020204030204" pitchFamily="34" charset="0"/>
              <a:ea typeface="Calibri" panose="020F0502020204030204" pitchFamily="34" charset="0"/>
            </a:endParaRPr>
          </a:p>
          <a:p>
            <a:pPr lvl="1"/>
            <a:r>
              <a:rPr lang="en-GB" sz="1800" dirty="0">
                <a:latin typeface="Calibri" panose="020F0502020204030204" pitchFamily="34" charset="0"/>
                <a:ea typeface="Calibri" panose="020F0502020204030204" pitchFamily="34" charset="0"/>
              </a:rPr>
              <a:t>W</a:t>
            </a:r>
            <a:r>
              <a:rPr lang="en-GB" sz="1800" dirty="0">
                <a:effectLst/>
                <a:latin typeface="Calibri" panose="020F0502020204030204" pitchFamily="34" charset="0"/>
                <a:ea typeface="Calibri" panose="020F0502020204030204" pitchFamily="34" charset="0"/>
              </a:rPr>
              <a:t>orking memory (digit span), selective attention (Stroop) and implicit learning (serial reaction time)</a:t>
            </a:r>
          </a:p>
          <a:p>
            <a:pPr lvl="1"/>
            <a:r>
              <a:rPr lang="en-GB" sz="1800" dirty="0">
                <a:effectLst/>
                <a:latin typeface="Calibri" panose="020F0502020204030204" pitchFamily="34" charset="0"/>
                <a:ea typeface="Calibri" panose="020F0502020204030204" pitchFamily="34" charset="0"/>
              </a:rPr>
              <a:t>Language History Questionnaire (LHQ3; Li et al., 2020)</a:t>
            </a:r>
          </a:p>
          <a:p>
            <a:pPr marL="0" indent="0">
              <a:buNone/>
            </a:pPr>
            <a:r>
              <a:rPr lang="en-GB" sz="2000" b="1" dirty="0">
                <a:solidFill>
                  <a:schemeClr val="accent6">
                    <a:lumMod val="50000"/>
                  </a:schemeClr>
                </a:solidFill>
                <a:effectLst/>
                <a:latin typeface="Calibri" panose="020F0502020204030204" pitchFamily="34" charset="0"/>
                <a:ea typeface="Calibri" panose="020F0502020204030204" pitchFamily="34" charset="0"/>
              </a:rPr>
              <a:t>+ 1 week: Session 2. </a:t>
            </a:r>
            <a:r>
              <a:rPr lang="en-GB" sz="2000" b="1" dirty="0">
                <a:solidFill>
                  <a:schemeClr val="accent6">
                    <a:lumMod val="50000"/>
                  </a:schemeClr>
                </a:solidFill>
                <a:latin typeface="Calibri" panose="020F0502020204030204" pitchFamily="34" charset="0"/>
                <a:ea typeface="Calibri" panose="020F0502020204030204" pitchFamily="34" charset="0"/>
              </a:rPr>
              <a:t>Gender agreement</a:t>
            </a:r>
          </a:p>
          <a:p>
            <a:pPr lvl="1"/>
            <a:r>
              <a:rPr lang="en-GB" sz="1800" dirty="0">
                <a:latin typeface="Calibri" panose="020F0502020204030204" pitchFamily="34" charset="0"/>
                <a:ea typeface="Calibri" panose="020F0502020204030204" pitchFamily="34" charset="0"/>
              </a:rPr>
              <a:t>Session begins with resting-state EEG (eyes-open, eyes-closed counterbalanced across participants)</a:t>
            </a:r>
          </a:p>
          <a:p>
            <a:pPr marL="0" indent="0">
              <a:buNone/>
            </a:pPr>
            <a:r>
              <a:rPr lang="en-GB" sz="2000" b="1" dirty="0">
                <a:solidFill>
                  <a:schemeClr val="accent6">
                    <a:lumMod val="50000"/>
                  </a:schemeClr>
                </a:solidFill>
                <a:effectLst/>
                <a:latin typeface="Calibri" panose="020F0502020204030204" pitchFamily="34" charset="0"/>
                <a:ea typeface="Calibri" panose="020F0502020204030204" pitchFamily="34" charset="0"/>
              </a:rPr>
              <a:t>+ 1 week: Session 3. Differential object marking </a:t>
            </a:r>
            <a:r>
              <a:rPr lang="en-GB" sz="2000" b="1" dirty="0">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dirty="0">
                <a:latin typeface="Calibri" panose="020F0502020204030204" pitchFamily="34" charset="0"/>
                <a:ea typeface="Calibri" panose="020F0502020204030204" pitchFamily="34" charset="0"/>
              </a:rPr>
              <a:t>Training only in the new property</a:t>
            </a:r>
          </a:p>
          <a:p>
            <a:pPr lvl="1"/>
            <a:r>
              <a:rPr lang="en-GB" sz="1800" dirty="0">
                <a:latin typeface="Calibri" panose="020F0502020204030204" pitchFamily="34" charset="0"/>
                <a:ea typeface="Calibri" panose="020F0502020204030204" pitchFamily="34" charset="0"/>
              </a:rPr>
              <a:t>Experiment part contains both properties intermixed</a:t>
            </a:r>
            <a:endParaRPr lang="en-GB" sz="2000" dirty="0">
              <a:latin typeface="Calibri" panose="020F0502020204030204" pitchFamily="34" charset="0"/>
              <a:ea typeface="Calibri" panose="020F0502020204030204" pitchFamily="34" charset="0"/>
            </a:endParaRPr>
          </a:p>
          <a:p>
            <a:pPr marL="0" indent="0">
              <a:buNone/>
            </a:pPr>
            <a:r>
              <a:rPr lang="en-GB" sz="2000" b="1" dirty="0">
                <a:solidFill>
                  <a:schemeClr val="accent6">
                    <a:lumMod val="50000"/>
                  </a:schemeClr>
                </a:solidFill>
                <a:effectLst/>
                <a:latin typeface="Calibri" panose="020F0502020204030204" pitchFamily="34" charset="0"/>
                <a:ea typeface="Calibri" panose="020F0502020204030204" pitchFamily="34" charset="0"/>
              </a:rPr>
              <a:t>+ 1 week: Session 4. Verb-</a:t>
            </a:r>
            <a:r>
              <a:rPr lang="en-GB" sz="2000" b="1" dirty="0">
                <a:solidFill>
                  <a:schemeClr val="accent6">
                    <a:lumMod val="50000"/>
                  </a:schemeClr>
                </a:solidFill>
                <a:latin typeface="Calibri" panose="020F0502020204030204" pitchFamily="34" charset="0"/>
                <a:ea typeface="Calibri" panose="020F0502020204030204" pitchFamily="34" charset="0"/>
              </a:rPr>
              <a:t>object agreement + </a:t>
            </a:r>
            <a:r>
              <a:rPr lang="en-GB" sz="2000" b="1" dirty="0">
                <a:solidFill>
                  <a:schemeClr val="accent6">
                    <a:lumMod val="50000"/>
                  </a:schemeClr>
                </a:solidFill>
                <a:effectLst/>
                <a:latin typeface="Calibri" panose="020F0502020204030204" pitchFamily="34" charset="0"/>
                <a:ea typeface="Calibri" panose="020F0502020204030204" pitchFamily="34" charset="0"/>
              </a:rPr>
              <a:t>Differential object marking </a:t>
            </a:r>
            <a:r>
              <a:rPr lang="en-GB" sz="2000" b="1" dirty="0">
                <a:solidFill>
                  <a:schemeClr val="accent6">
                    <a:lumMod val="50000"/>
                  </a:schemeClr>
                </a:solidFill>
                <a:latin typeface="Calibri" panose="020F0502020204030204" pitchFamily="34" charset="0"/>
                <a:ea typeface="Calibri" panose="020F0502020204030204" pitchFamily="34" charset="0"/>
              </a:rPr>
              <a:t>+ Gender agreement</a:t>
            </a:r>
          </a:p>
          <a:p>
            <a:pPr lvl="1"/>
            <a:r>
              <a:rPr lang="en-GB" sz="1800" dirty="0">
                <a:latin typeface="Calibri" panose="020F0502020204030204" pitchFamily="34" charset="0"/>
                <a:ea typeface="Calibri" panose="020F0502020204030204" pitchFamily="34" charset="0"/>
              </a:rPr>
              <a:t>Same mechanism as in the previous session</a:t>
            </a:r>
          </a:p>
          <a:p>
            <a:pPr marL="0" indent="0">
              <a:buNone/>
            </a:pPr>
            <a:r>
              <a:rPr lang="en-GB" sz="2000" b="1" dirty="0">
                <a:solidFill>
                  <a:schemeClr val="accent2">
                    <a:lumMod val="75000"/>
                  </a:schemeClr>
                </a:solidFill>
                <a:effectLst/>
                <a:latin typeface="Calibri" panose="020F0502020204030204" pitchFamily="34" charset="0"/>
                <a:ea typeface="Calibri" panose="020F0502020204030204" pitchFamily="34" charset="0"/>
              </a:rPr>
              <a:t>+ 1 week: Session 5. Retest of executive functions </a:t>
            </a:r>
            <a:r>
              <a:rPr lang="en-GB" sz="2000" dirty="0">
                <a:solidFill>
                  <a:schemeClr val="accent2">
                    <a:lumMod val="75000"/>
                  </a:schemeClr>
                </a:solidFill>
                <a:effectLst/>
                <a:latin typeface="Calibri" panose="020F0502020204030204" pitchFamily="34" charset="0"/>
                <a:ea typeface="Calibri" panose="020F0502020204030204" pitchFamily="34" charset="0"/>
              </a:rPr>
              <a:t>(home-based session)</a:t>
            </a:r>
          </a:p>
          <a:p>
            <a:pPr marL="0" indent="0">
              <a:buNone/>
            </a:pPr>
            <a:r>
              <a:rPr lang="en-GB" sz="2000" b="1" dirty="0">
                <a:solidFill>
                  <a:schemeClr val="accent6">
                    <a:lumMod val="50000"/>
                  </a:schemeClr>
                </a:solidFill>
                <a:effectLst/>
                <a:latin typeface="Calibri" panose="020F0502020204030204" pitchFamily="34" charset="0"/>
                <a:ea typeface="Calibri" panose="020F0502020204030204" pitchFamily="34" charset="0"/>
              </a:rPr>
              <a:t>+ 4 months: Session 6. Retest of all grammatical properties</a:t>
            </a:r>
            <a:r>
              <a:rPr kumimoji="0" lang="en-GB"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(Morgan-Short et al., 2012)</a:t>
            </a:r>
            <a:endParaRPr lang="en-GB" sz="2000" b="1" dirty="0">
              <a:solidFill>
                <a:schemeClr val="accent6">
                  <a:lumMod val="50000"/>
                </a:schemeClr>
              </a:solidFill>
              <a:latin typeface="Calibri" panose="020F0502020204030204" pitchFamily="34" charset="0"/>
              <a:ea typeface="Calibri" panose="020F0502020204030204" pitchFamily="34" charset="0"/>
            </a:endParaRPr>
          </a:p>
          <a:p>
            <a:pPr lvl="1"/>
            <a:r>
              <a:rPr lang="en-GB" sz="1800" dirty="0">
                <a:latin typeface="Calibri" panose="020F0502020204030204" pitchFamily="34" charset="0"/>
                <a:ea typeface="Calibri" panose="020F0502020204030204" pitchFamily="34" charset="0"/>
              </a:rPr>
              <a:t>Session ends with control tests on the relevant properties in the natural languages</a:t>
            </a:r>
            <a:endParaRPr lang="en-GB" sz="2000" b="1" dirty="0">
              <a:solidFill>
                <a:schemeClr val="accent6">
                  <a:lumMod val="50000"/>
                </a:schemeClr>
              </a:solidFill>
              <a:effectLst/>
              <a:latin typeface="Calibri" panose="020F0502020204030204" pitchFamily="34" charset="0"/>
              <a:ea typeface="Calibri" panose="020F0502020204030204" pitchFamily="34" charset="0"/>
            </a:endParaRPr>
          </a:p>
        </p:txBody>
      </p:sp>
      <p:sp>
        <p:nvSpPr>
          <p:cNvPr id="7" name="TextBox 6">
            <a:extLst>
              <a:ext uri="{FF2B5EF4-FFF2-40B4-BE49-F238E27FC236}">
                <a16:creationId xmlns:a16="http://schemas.microsoft.com/office/drawing/2014/main" id="{5F24425C-A450-1FD9-A1C9-0B691780EB0B}"/>
              </a:ext>
            </a:extLst>
          </p:cNvPr>
          <p:cNvSpPr txBox="1"/>
          <p:nvPr/>
        </p:nvSpPr>
        <p:spPr>
          <a:xfrm>
            <a:off x="2069306" y="382548"/>
            <a:ext cx="8053388" cy="769441"/>
          </a:xfrm>
          <a:prstGeom prst="rect">
            <a:avLst/>
          </a:prstGeom>
          <a:noFill/>
        </p:spPr>
        <p:txBody>
          <a:bodyPr wrap="square" rtlCol="0">
            <a:spAutoFit/>
          </a:bodyPr>
          <a:lstStyle/>
          <a:p>
            <a:pPr algn="ctr"/>
            <a:r>
              <a:rPr lang="en-US" sz="4400">
                <a:solidFill>
                  <a:schemeClr val="tx1">
                    <a:lumMod val="50000"/>
                    <a:lumOff val="50000"/>
                  </a:schemeClr>
                </a:solidFill>
                <a:latin typeface="+mj-lt"/>
                <a:ea typeface="+mj-ea"/>
                <a:cs typeface="+mj-cs"/>
              </a:rPr>
              <a:t>Refresher on the </a:t>
            </a:r>
            <a:r>
              <a:rPr lang="en-US" sz="4400">
                <a:latin typeface="+mj-lt"/>
                <a:ea typeface="+mj-ea"/>
                <a:cs typeface="+mj-cs"/>
              </a:rPr>
              <a:t>Sessions</a:t>
            </a:r>
            <a:endParaRPr lang="en-GB" sz="4400">
              <a:solidFill>
                <a:schemeClr val="bg1">
                  <a:lumMod val="65000"/>
                </a:schemeClr>
              </a:solidFill>
              <a:latin typeface="+mj-lt"/>
              <a:ea typeface="+mj-ea"/>
              <a:cs typeface="+mj-cs"/>
            </a:endParaRPr>
          </a:p>
        </p:txBody>
      </p:sp>
    </p:spTree>
    <p:extLst>
      <p:ext uri="{BB962C8B-B14F-4D97-AF65-F5344CB8AC3E}">
        <p14:creationId xmlns:p14="http://schemas.microsoft.com/office/powerpoint/2010/main" val="21210603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743</TotalTime>
  <Words>5865</Words>
  <Application>Microsoft Office PowerPoint</Application>
  <PresentationFormat>Widescreen</PresentationFormat>
  <Paragraphs>793</Paragraphs>
  <Slides>116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116</vt:i4>
      </vt:variant>
    </vt:vector>
  </HeadingPairs>
  <TitlesOfParts>
    <vt:vector size="124" baseType="lpstr">
      <vt:lpstr>Arial</vt:lpstr>
      <vt:lpstr>Calibri</vt:lpstr>
      <vt:lpstr>Calibri Light</vt:lpstr>
      <vt:lpstr>ElsevierGulliver</vt:lpstr>
      <vt:lpstr>Google Sans</vt:lpstr>
      <vt:lpstr>Times New Roman</vt:lpstr>
      <vt:lpstr>Wingdings</vt:lpstr>
      <vt:lpstr>Office Theme</vt:lpstr>
      <vt:lpstr>Unpacking ERP Responses in Artificial Language Learning  Pablo Bernabeu  in collaboration with   Christina Athanasiadi, Gabriella Silva,  Stella Pischinger, My Ngoc Giang Hoang,  Vincent deLuca, Jason Rothman,  Claudia Poch, Iva Ivanova,  Jorge González Alonso  </vt:lpstr>
      <vt:lpstr>Morphosyntactic transfer</vt:lpstr>
      <vt:lpstr>Morphosyntactic transfer</vt:lpstr>
      <vt:lpstr>Morphosyntactic transfer</vt:lpstr>
      <vt:lpstr>Transfer in L3 acquisition</vt:lpstr>
      <vt:lpstr>Transfer in L3 acquisition</vt:lpstr>
      <vt:lpstr>Transfer in L3 acquisition</vt:lpstr>
      <vt:lpstr>Transfer in L3 acquisition</vt:lpstr>
      <vt:lpstr>Transfer in L3 acquisition</vt:lpstr>
      <vt:lpstr>Transfer in L3 acquisition</vt:lpstr>
      <vt:lpstr>Morphosyntactic transfer in L3 acquisition</vt:lpstr>
      <vt:lpstr>Morphosyntactic transfer in L3 acquisition</vt:lpstr>
      <vt:lpstr>Morphosyntactic transfer in L3 acquisition</vt:lpstr>
      <vt:lpstr>Morphosyntactic transfer in L3 acquisition</vt:lpstr>
      <vt:lpstr>Morphosyntactic transfer in L3 acquisition</vt:lpstr>
      <vt:lpstr>Morphosyntactic transfer in L3 acquisition</vt:lpstr>
      <vt:lpstr>Morphosyntactic transfer in L3 acquisition</vt:lpstr>
      <vt:lpstr>Morphosyntactic transfer in L3 acquisition</vt:lpstr>
      <vt:lpstr>Morphosyntactic transfer in L3 acquisition</vt:lpstr>
      <vt:lpstr>González Alonso et al. (2020)</vt:lpstr>
      <vt:lpstr>González Alonso  et al. (2020)</vt:lpstr>
      <vt:lpstr>González Alonso  et al. (2020)</vt:lpstr>
      <vt:lpstr>González Alonso  et al. (2020)</vt:lpstr>
      <vt:lpstr>González Alonso  et al. (2020)</vt:lpstr>
      <vt:lpstr>González Alonso  et al. (2020)</vt:lpstr>
      <vt:lpstr>González Alonso  et al. (2020)</vt:lpstr>
      <vt:lpstr>González Alonso et al. (2020)</vt:lpstr>
      <vt:lpstr>González Alonso et al. (2020)</vt:lpstr>
      <vt:lpstr>Pereira Soares et al. (2022)</vt:lpstr>
      <vt:lpstr>Pereira Soares et al. (2022)</vt:lpstr>
      <vt:lpstr>Pereira Soares et al. (2022)</vt:lpstr>
      <vt:lpstr>Our study</vt:lpstr>
      <vt:lpstr>Grammatical properties, examples, and presence in natural languages</vt:lpstr>
      <vt:lpstr>Wrap-up buffer: … and ze watch too</vt:lpstr>
      <vt:lpstr>Wrap-up buffer: … and ze watch too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Creation of the artificial languages</vt:lpstr>
      <vt:lpstr>Stimulus creation: Phonological and semantic challenges</vt:lpstr>
      <vt:lpstr>Creation of the artificial languages</vt:lpstr>
      <vt:lpstr>PowerPoint Presentation</vt:lpstr>
      <vt:lpstr>Creation of the artificial languages</vt:lpstr>
      <vt:lpstr>PowerPoint Presentation</vt:lpstr>
      <vt:lpstr>Creation of the artificial languages</vt:lpstr>
      <vt:lpstr>Creation of the artificial languages</vt:lpstr>
      <vt:lpstr>Stimuli ahead</vt:lpstr>
      <vt:lpstr>Gender agreement</vt:lpstr>
      <vt:lpstr>Training in gender agreement</vt:lpstr>
      <vt:lpstr>Training in gender agreement</vt:lpstr>
      <vt:lpstr>Locative filler during training</vt:lpstr>
      <vt:lpstr>PowerPoint Presentation</vt:lpstr>
      <vt:lpstr>PowerPoint Presentation</vt:lpstr>
      <vt:lpstr>PowerPoint Presentation</vt:lpstr>
      <vt:lpstr>Differential object marking</vt:lpstr>
      <vt:lpstr>Training in differential object marking</vt:lpstr>
      <vt:lpstr>Locative filler during training</vt:lpstr>
      <vt:lpstr>Test on differential object marking - Session 3  Match image to one of five sentences</vt:lpstr>
      <vt:lpstr>Test on differential object marking - Session 3  Match image to one of five sentences</vt:lpstr>
      <vt:lpstr>PowerPoint Presentation</vt:lpstr>
      <vt:lpstr>Verb-object number agreement</vt:lpstr>
      <vt:lpstr>Training in verb-object number agreement</vt:lpstr>
      <vt:lpstr>Test on verb-object number agreement</vt:lpstr>
      <vt:lpstr>Test on verb-object number agreement</vt:lpstr>
      <vt:lpstr>Examples of conditions of interest</vt:lpstr>
      <vt:lpstr>Examples of control conditions</vt:lpstr>
      <vt:lpstr>Lab sessions</vt:lpstr>
      <vt:lpstr>Preliminary results</vt:lpstr>
      <vt:lpstr>Accuracy of grammaticality judgements</vt:lpstr>
      <vt:lpstr>PowerPoint Presentation</vt:lpstr>
      <vt:lpstr>PowerPoint Presentation</vt:lpstr>
      <vt:lpstr>PowerPoint Presentation</vt:lpstr>
      <vt:lpstr>Event-related potentials</vt:lpstr>
      <vt:lpstr>Gender agreement</vt:lpstr>
      <vt:lpstr>PowerPoint Presentation</vt:lpstr>
      <vt:lpstr>PowerPoint Presentation</vt:lpstr>
      <vt:lpstr>PowerPoint Presentation</vt:lpstr>
      <vt:lpstr>PowerPoint Presentation</vt:lpstr>
      <vt:lpstr>Differential object marking</vt:lpstr>
      <vt:lpstr>PowerPoint Presentation</vt:lpstr>
      <vt:lpstr>PowerPoint Presentation</vt:lpstr>
      <vt:lpstr>PowerPoint Presentation</vt:lpstr>
      <vt:lpstr>Verb-object agreement</vt:lpstr>
      <vt:lpstr>PowerPoint Presentation</vt:lpstr>
      <vt:lpstr>PowerPoint Presentation</vt:lpstr>
      <vt:lpstr>P600-like effect for misplaced articles</vt:lpstr>
      <vt:lpstr>Analysis of ERPs for gender agreement</vt:lpstr>
      <vt:lpstr>PowerPoint Presentation</vt:lpstr>
      <vt:lpstr>PowerPoint Presentation</vt:lpstr>
      <vt:lpstr>PowerPoint Presentation</vt:lpstr>
      <vt:lpstr>PowerPoint Presentation</vt:lpstr>
      <vt:lpstr>PowerPoint Presentation</vt:lpstr>
      <vt:lpstr>PowerPoint Presentation</vt:lpstr>
      <vt:lpstr>Further analyses and hypotheses</vt:lpstr>
      <vt:lpstr>PowerPoint Presentation</vt:lpstr>
      <vt:lpstr>Executive functions and rs-EEG</vt:lpstr>
      <vt:lpstr>Longitudinal role of executive functions and rs-EEG</vt:lpstr>
      <vt:lpstr>Longitudinal effects on  executive functions and rs-EEG</vt:lpstr>
      <vt:lpstr>Language learning:   Analyses and hypotheses</vt:lpstr>
      <vt:lpstr>Language learning</vt:lpstr>
      <vt:lpstr>Morphosyntactic transfer:   Analyses and hypotheses</vt:lpstr>
      <vt:lpstr>PowerPoint Presentation</vt:lpstr>
      <vt:lpstr>PowerPoint Presentation</vt:lpstr>
      <vt:lpstr>PowerPoint Presentation</vt:lpstr>
      <vt:lpstr>Executive functions and morphosyntactic transfer</vt:lpstr>
      <vt:lpstr>Longitudinal effects in morphosyntactic transfer</vt:lpstr>
      <vt:lpstr>Thank you</vt:lpstr>
      <vt:lpstr>References (1/5)</vt:lpstr>
      <vt:lpstr>References (2/5)</vt:lpstr>
      <vt:lpstr>References (3/5)</vt:lpstr>
      <vt:lpstr>References (4/5)</vt:lpstr>
      <vt:lpstr>References (5/5)</vt:lpstr>
    </vt:vector>
  </TitlesOfParts>
  <Company>UiT The Arctic University of Norway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Pablo Bernabeu</dc:creator>
  <cp:lastModifiedBy>Pablo de Juan Bernabeu</cp:lastModifiedBy>
  <cp:revision>2</cp:revision>
  <dcterms:created xsi:type="dcterms:W3CDTF">2023-10-16T11:48:45Z</dcterms:created>
  <dcterms:modified xsi:type="dcterms:W3CDTF">2025-09-15T19:05:23Z</dcterms:modified>
</cp:coreProperties>
</file>